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4"/>
  </p:sldMasterIdLst>
  <p:notesMasterIdLst>
    <p:notesMasterId r:id="rId8"/>
  </p:notesMasterIdLst>
  <p:sldIdLst>
    <p:sldId id="256" r:id="rId5"/>
    <p:sldId id="257" r:id="rId6"/>
    <p:sldId id="258" r:id="rId7"/>
  </p:sldIdLst>
  <p:sldSz cx="11430000" cy="28575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000" userDrawn="1">
          <p15:clr>
            <a:srgbClr val="747775"/>
          </p15:clr>
        </p15:guide>
        <p15:guide id="2" pos="3600" userDrawn="1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950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" d="100"/>
          <a:sy n="10" d="100"/>
        </p:scale>
        <p:origin x="822" y="-144"/>
      </p:cViewPr>
      <p:guideLst>
        <p:guide orient="horz" pos="9000"/>
        <p:guide pos="360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743529" y="685800"/>
            <a:ext cx="1371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43200" y="685800"/>
            <a:ext cx="1371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2743200" y="685800"/>
            <a:ext cx="13716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76387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89635" y="4136528"/>
            <a:ext cx="10650600" cy="11403300"/>
          </a:xfrm>
          <a:prstGeom prst="rect">
            <a:avLst/>
          </a:prstGeom>
        </p:spPr>
        <p:txBody>
          <a:bodyPr spcFirstLastPara="1" wrap="square" lIns="245500" tIns="245500" rIns="245500" bIns="2455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sz="140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89625" y="15745139"/>
            <a:ext cx="10650600" cy="4403400"/>
          </a:xfrm>
          <a:prstGeom prst="rect">
            <a:avLst/>
          </a:prstGeom>
        </p:spPr>
        <p:txBody>
          <a:bodyPr spcFirstLastPara="1" wrap="square" lIns="245500" tIns="245500" rIns="245500" bIns="2455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7500"/>
              <a:buNone/>
              <a:defRPr sz="75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89625" y="6145139"/>
            <a:ext cx="10650600" cy="10908300"/>
          </a:xfrm>
          <a:prstGeom prst="rect">
            <a:avLst/>
          </a:prstGeom>
        </p:spPr>
        <p:txBody>
          <a:bodyPr spcFirstLastPara="1" wrap="square" lIns="245500" tIns="245500" rIns="245500" bIns="2455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2200"/>
              <a:buNone/>
              <a:defRPr sz="32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2200"/>
              <a:buNone/>
              <a:defRPr sz="32200"/>
            </a:lvl2pPr>
            <a:lvl3pPr lvl="2" algn="ctr">
              <a:spcBef>
                <a:spcPts val="0"/>
              </a:spcBef>
              <a:spcAft>
                <a:spcPts val="0"/>
              </a:spcAft>
              <a:buSzPts val="32200"/>
              <a:buNone/>
              <a:defRPr sz="32200"/>
            </a:lvl3pPr>
            <a:lvl4pPr lvl="3" algn="ctr">
              <a:spcBef>
                <a:spcPts val="0"/>
              </a:spcBef>
              <a:spcAft>
                <a:spcPts val="0"/>
              </a:spcAft>
              <a:buSzPts val="32200"/>
              <a:buNone/>
              <a:defRPr sz="32200"/>
            </a:lvl4pPr>
            <a:lvl5pPr lvl="4" algn="ctr">
              <a:spcBef>
                <a:spcPts val="0"/>
              </a:spcBef>
              <a:spcAft>
                <a:spcPts val="0"/>
              </a:spcAft>
              <a:buSzPts val="32200"/>
              <a:buNone/>
              <a:defRPr sz="32200"/>
            </a:lvl5pPr>
            <a:lvl6pPr lvl="5" algn="ctr">
              <a:spcBef>
                <a:spcPts val="0"/>
              </a:spcBef>
              <a:spcAft>
                <a:spcPts val="0"/>
              </a:spcAft>
              <a:buSzPts val="32200"/>
              <a:buNone/>
              <a:defRPr sz="32200"/>
            </a:lvl6pPr>
            <a:lvl7pPr lvl="6" algn="ctr">
              <a:spcBef>
                <a:spcPts val="0"/>
              </a:spcBef>
              <a:spcAft>
                <a:spcPts val="0"/>
              </a:spcAft>
              <a:buSzPts val="32200"/>
              <a:buNone/>
              <a:defRPr sz="32200"/>
            </a:lvl7pPr>
            <a:lvl8pPr lvl="7" algn="ctr">
              <a:spcBef>
                <a:spcPts val="0"/>
              </a:spcBef>
              <a:spcAft>
                <a:spcPts val="0"/>
              </a:spcAft>
              <a:buSzPts val="32200"/>
              <a:buNone/>
              <a:defRPr sz="32200"/>
            </a:lvl8pPr>
            <a:lvl9pPr lvl="8" algn="ctr">
              <a:spcBef>
                <a:spcPts val="0"/>
              </a:spcBef>
              <a:spcAft>
                <a:spcPts val="0"/>
              </a:spcAft>
              <a:buSzPts val="32200"/>
              <a:buNone/>
              <a:defRPr sz="32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89625" y="17512361"/>
            <a:ext cx="10650600" cy="7226700"/>
          </a:xfrm>
          <a:prstGeom prst="rect">
            <a:avLst/>
          </a:prstGeom>
        </p:spPr>
        <p:txBody>
          <a:bodyPr spcFirstLastPara="1" wrap="square" lIns="245500" tIns="245500" rIns="245500" bIns="245500" anchor="t" anchorCtr="0">
            <a:normAutofit/>
          </a:bodyPr>
          <a:lstStyle>
            <a:lvl1pPr marL="457200" lvl="0" indent="-533400" algn="ctr">
              <a:spcBef>
                <a:spcPts val="0"/>
              </a:spcBef>
              <a:spcAft>
                <a:spcPts val="0"/>
              </a:spcAft>
              <a:buSzPts val="4800"/>
              <a:buChar char="●"/>
              <a:defRPr/>
            </a:lvl1pPr>
            <a:lvl2pPr marL="914400" lvl="1" indent="-469900" algn="ctr">
              <a:spcBef>
                <a:spcPts val="0"/>
              </a:spcBef>
              <a:spcAft>
                <a:spcPts val="0"/>
              </a:spcAft>
              <a:buSzPts val="3800"/>
              <a:buChar char="○"/>
              <a:defRPr/>
            </a:lvl2pPr>
            <a:lvl3pPr marL="1371600" lvl="2" indent="-469900" algn="ctr">
              <a:spcBef>
                <a:spcPts val="0"/>
              </a:spcBef>
              <a:spcAft>
                <a:spcPts val="0"/>
              </a:spcAft>
              <a:buSzPts val="3800"/>
              <a:buChar char="■"/>
              <a:defRPr/>
            </a:lvl3pPr>
            <a:lvl4pPr marL="1828800" lvl="3" indent="-469900" algn="ctr">
              <a:spcBef>
                <a:spcPts val="0"/>
              </a:spcBef>
              <a:spcAft>
                <a:spcPts val="0"/>
              </a:spcAft>
              <a:buSzPts val="3800"/>
              <a:buChar char="●"/>
              <a:defRPr/>
            </a:lvl4pPr>
            <a:lvl5pPr marL="2286000" lvl="4" indent="-469900" algn="ctr">
              <a:spcBef>
                <a:spcPts val="0"/>
              </a:spcBef>
              <a:spcAft>
                <a:spcPts val="0"/>
              </a:spcAft>
              <a:buSzPts val="3800"/>
              <a:buChar char="○"/>
              <a:defRPr/>
            </a:lvl5pPr>
            <a:lvl6pPr marL="2743200" lvl="5" indent="-469900" algn="ctr">
              <a:spcBef>
                <a:spcPts val="0"/>
              </a:spcBef>
              <a:spcAft>
                <a:spcPts val="0"/>
              </a:spcAft>
              <a:buSzPts val="3800"/>
              <a:buChar char="■"/>
              <a:defRPr/>
            </a:lvl6pPr>
            <a:lvl7pPr marL="3200400" lvl="6" indent="-469900" algn="ctr">
              <a:spcBef>
                <a:spcPts val="0"/>
              </a:spcBef>
              <a:spcAft>
                <a:spcPts val="0"/>
              </a:spcAft>
              <a:buSzPts val="3800"/>
              <a:buChar char="●"/>
              <a:defRPr/>
            </a:lvl7pPr>
            <a:lvl8pPr marL="3657600" lvl="7" indent="-469900" algn="ctr">
              <a:spcBef>
                <a:spcPts val="0"/>
              </a:spcBef>
              <a:spcAft>
                <a:spcPts val="0"/>
              </a:spcAft>
              <a:buSzPts val="3800"/>
              <a:buChar char="○"/>
              <a:defRPr/>
            </a:lvl8pPr>
            <a:lvl9pPr marL="4114800" lvl="8" indent="-469900" algn="ctr">
              <a:spcBef>
                <a:spcPts val="0"/>
              </a:spcBef>
              <a:spcAft>
                <a:spcPts val="0"/>
              </a:spcAft>
              <a:buSzPts val="38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89625" y="11949167"/>
            <a:ext cx="10650600" cy="467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1pPr>
            <a:lvl2pPr lvl="1" algn="ctr"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2pPr>
            <a:lvl3pPr lvl="2" algn="ctr"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3pPr>
            <a:lvl4pPr lvl="3" algn="ctr"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4pPr>
            <a:lvl5pPr lvl="4" algn="ctr"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5pPr>
            <a:lvl6pPr lvl="5" algn="ctr"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6pPr>
            <a:lvl7pPr lvl="6" algn="ctr"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7pPr>
            <a:lvl8pPr lvl="7" algn="ctr"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8pPr>
            <a:lvl9pPr lvl="8" algn="ctr">
              <a:spcBef>
                <a:spcPts val="0"/>
              </a:spcBef>
              <a:spcAft>
                <a:spcPts val="0"/>
              </a:spcAft>
              <a:buSzPts val="9700"/>
              <a:buNone/>
              <a:defRPr sz="97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89625" y="2472361"/>
            <a:ext cx="10650600" cy="3181800"/>
          </a:xfrm>
          <a:prstGeom prst="rect">
            <a:avLst/>
          </a:prstGeom>
        </p:spPr>
        <p:txBody>
          <a:bodyPr spcFirstLastPara="1" wrap="square" lIns="245500" tIns="245500" rIns="245500" bIns="245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89625" y="6402639"/>
            <a:ext cx="10650600" cy="18980100"/>
          </a:xfrm>
          <a:prstGeom prst="rect">
            <a:avLst/>
          </a:prstGeom>
        </p:spPr>
        <p:txBody>
          <a:bodyPr spcFirstLastPara="1" wrap="square" lIns="245500" tIns="245500" rIns="245500" bIns="245500" anchor="t" anchorCtr="0">
            <a:normAutofit/>
          </a:bodyPr>
          <a:lstStyle>
            <a:lvl1pPr marL="457200" lvl="0" indent="-533400">
              <a:spcBef>
                <a:spcPts val="0"/>
              </a:spcBef>
              <a:spcAft>
                <a:spcPts val="0"/>
              </a:spcAft>
              <a:buSzPts val="4800"/>
              <a:buChar char="●"/>
              <a:defRPr/>
            </a:lvl1pPr>
            <a:lvl2pPr marL="914400" lvl="1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/>
            </a:lvl2pPr>
            <a:lvl3pPr marL="1371600" lvl="2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/>
            </a:lvl3pPr>
            <a:lvl4pPr marL="1828800" lvl="3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/>
            </a:lvl4pPr>
            <a:lvl5pPr marL="2286000" lvl="4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/>
            </a:lvl5pPr>
            <a:lvl6pPr marL="2743200" lvl="5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/>
            </a:lvl6pPr>
            <a:lvl7pPr marL="3200400" lvl="6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/>
            </a:lvl7pPr>
            <a:lvl8pPr marL="3657600" lvl="7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/>
            </a:lvl8pPr>
            <a:lvl9pPr marL="4114800" lvl="8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89625" y="2472361"/>
            <a:ext cx="10650600" cy="3181800"/>
          </a:xfrm>
          <a:prstGeom prst="rect">
            <a:avLst/>
          </a:prstGeom>
        </p:spPr>
        <p:txBody>
          <a:bodyPr spcFirstLastPara="1" wrap="square" lIns="245500" tIns="245500" rIns="245500" bIns="245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89625" y="6402639"/>
            <a:ext cx="4999800" cy="18980100"/>
          </a:xfrm>
          <a:prstGeom prst="rect">
            <a:avLst/>
          </a:prstGeom>
        </p:spPr>
        <p:txBody>
          <a:bodyPr spcFirstLastPara="1" wrap="square" lIns="245500" tIns="245500" rIns="245500" bIns="245500" anchor="t" anchorCtr="0">
            <a:normAutofit/>
          </a:bodyPr>
          <a:lstStyle>
            <a:lvl1pPr marL="457200" lvl="0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1pPr>
            <a:lvl2pPr marL="914400" lvl="1" indent="-431800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2pPr>
            <a:lvl3pPr marL="1371600" lvl="2" indent="-431800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3pPr>
            <a:lvl4pPr marL="1828800" lvl="3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4pPr>
            <a:lvl5pPr marL="2286000" lvl="4" indent="-431800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5pPr>
            <a:lvl6pPr marL="2743200" lvl="5" indent="-431800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6pPr>
            <a:lvl7pPr marL="3200400" lvl="6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7pPr>
            <a:lvl8pPr marL="3657600" lvl="7" indent="-431800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8pPr>
            <a:lvl9pPr marL="4114800" lvl="8" indent="-431800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040500" y="6402639"/>
            <a:ext cx="4999800" cy="18980100"/>
          </a:xfrm>
          <a:prstGeom prst="rect">
            <a:avLst/>
          </a:prstGeom>
        </p:spPr>
        <p:txBody>
          <a:bodyPr spcFirstLastPara="1" wrap="square" lIns="245500" tIns="245500" rIns="245500" bIns="245500" anchor="t" anchorCtr="0">
            <a:normAutofit/>
          </a:bodyPr>
          <a:lstStyle>
            <a:lvl1pPr marL="457200" lvl="0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 sz="3800"/>
            </a:lvl1pPr>
            <a:lvl2pPr marL="914400" lvl="1" indent="-431800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2pPr>
            <a:lvl3pPr marL="1371600" lvl="2" indent="-431800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3pPr>
            <a:lvl4pPr marL="1828800" lvl="3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4pPr>
            <a:lvl5pPr marL="2286000" lvl="4" indent="-431800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5pPr>
            <a:lvl6pPr marL="2743200" lvl="5" indent="-431800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6pPr>
            <a:lvl7pPr marL="3200400" lvl="6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7pPr>
            <a:lvl8pPr marL="3657600" lvl="7" indent="-431800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8pPr>
            <a:lvl9pPr marL="4114800" lvl="8" indent="-431800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89625" y="2472361"/>
            <a:ext cx="10650600" cy="3181800"/>
          </a:xfrm>
          <a:prstGeom prst="rect">
            <a:avLst/>
          </a:prstGeom>
        </p:spPr>
        <p:txBody>
          <a:bodyPr spcFirstLastPara="1" wrap="square" lIns="245500" tIns="245500" rIns="245500" bIns="245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75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89625" y="3086667"/>
            <a:ext cx="3510000" cy="4198200"/>
          </a:xfrm>
          <a:prstGeom prst="rect">
            <a:avLst/>
          </a:prstGeom>
        </p:spPr>
        <p:txBody>
          <a:bodyPr spcFirstLastPara="1" wrap="square" lIns="245500" tIns="245500" rIns="245500" bIns="2455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89625" y="7720000"/>
            <a:ext cx="3510000" cy="17663400"/>
          </a:xfrm>
          <a:prstGeom prst="rect">
            <a:avLst/>
          </a:prstGeom>
        </p:spPr>
        <p:txBody>
          <a:bodyPr spcFirstLastPara="1" wrap="square" lIns="245500" tIns="245500" rIns="245500" bIns="245500" anchor="t" anchorCtr="0">
            <a:normAutofit/>
          </a:bodyPr>
          <a:lstStyle>
            <a:lvl1pPr marL="457200" lvl="0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1pPr>
            <a:lvl2pPr marL="914400" lvl="1" indent="-431800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2pPr>
            <a:lvl3pPr marL="1371600" lvl="2" indent="-431800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3pPr>
            <a:lvl4pPr marL="1828800" lvl="3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4pPr>
            <a:lvl5pPr marL="2286000" lvl="4" indent="-431800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5pPr>
            <a:lvl6pPr marL="2743200" lvl="5" indent="-431800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6pPr>
            <a:lvl7pPr marL="3200400" lvl="6" indent="-431800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3200"/>
            </a:lvl7pPr>
            <a:lvl8pPr marL="3657600" lvl="7" indent="-431800">
              <a:spcBef>
                <a:spcPts val="0"/>
              </a:spcBef>
              <a:spcAft>
                <a:spcPts val="0"/>
              </a:spcAft>
              <a:buSzPts val="3200"/>
              <a:buChar char="○"/>
              <a:defRPr sz="3200"/>
            </a:lvl8pPr>
            <a:lvl9pPr marL="4114800" lvl="8" indent="-431800">
              <a:spcBef>
                <a:spcPts val="0"/>
              </a:spcBef>
              <a:spcAft>
                <a:spcPts val="0"/>
              </a:spcAft>
              <a:buSzPts val="3200"/>
              <a:buChar char="■"/>
              <a:defRPr sz="3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12813" y="2500833"/>
            <a:ext cx="7959900" cy="227268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1pPr>
            <a:lvl2pPr lvl="1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2pPr>
            <a:lvl3pPr lvl="2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3pPr>
            <a:lvl4pPr lvl="3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4pPr>
            <a:lvl5pPr lvl="4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5pPr>
            <a:lvl6pPr lvl="5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6pPr>
            <a:lvl7pPr lvl="6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7pPr>
            <a:lvl8pPr lvl="7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8pPr>
            <a:lvl9pPr lvl="8">
              <a:spcBef>
                <a:spcPts val="0"/>
              </a:spcBef>
              <a:spcAft>
                <a:spcPts val="0"/>
              </a:spcAft>
              <a:buSzPts val="12900"/>
              <a:buNone/>
              <a:defRPr sz="129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715000" y="-694"/>
            <a:ext cx="5715000" cy="28575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245500" tIns="245500" rIns="245500" bIns="2455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31875" y="6850972"/>
            <a:ext cx="5056500" cy="8235000"/>
          </a:xfrm>
          <a:prstGeom prst="rect">
            <a:avLst/>
          </a:prstGeom>
        </p:spPr>
        <p:txBody>
          <a:bodyPr spcFirstLastPara="1" wrap="square" lIns="245500" tIns="245500" rIns="245500" bIns="2455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1pPr>
            <a:lvl2pPr lvl="1" algn="ctr"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2pPr>
            <a:lvl3pPr lvl="2" algn="ctr"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3pPr>
            <a:lvl4pPr lvl="3" algn="ctr"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4pPr>
            <a:lvl5pPr lvl="4" algn="ctr"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5pPr>
            <a:lvl6pPr lvl="5" algn="ctr"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6pPr>
            <a:lvl7pPr lvl="6" algn="ctr"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7pPr>
            <a:lvl8pPr lvl="7" algn="ctr"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8pPr>
            <a:lvl9pPr lvl="8" algn="ctr">
              <a:spcBef>
                <a:spcPts val="0"/>
              </a:spcBef>
              <a:spcAft>
                <a:spcPts val="0"/>
              </a:spcAft>
              <a:buSzPts val="11300"/>
              <a:buNone/>
              <a:defRPr sz="113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31875" y="15572639"/>
            <a:ext cx="5056500" cy="6861600"/>
          </a:xfrm>
          <a:prstGeom prst="rect">
            <a:avLst/>
          </a:prstGeom>
        </p:spPr>
        <p:txBody>
          <a:bodyPr spcFirstLastPara="1" wrap="square" lIns="245500" tIns="245500" rIns="245500" bIns="2455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174375" y="4022639"/>
            <a:ext cx="4796400" cy="205284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marL="457200" lvl="0" indent="-533400">
              <a:spcBef>
                <a:spcPts val="0"/>
              </a:spcBef>
              <a:spcAft>
                <a:spcPts val="0"/>
              </a:spcAft>
              <a:buSzPts val="4800"/>
              <a:buChar char="●"/>
              <a:defRPr/>
            </a:lvl1pPr>
            <a:lvl2pPr marL="914400" lvl="1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/>
            </a:lvl2pPr>
            <a:lvl3pPr marL="1371600" lvl="2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/>
            </a:lvl3pPr>
            <a:lvl4pPr marL="1828800" lvl="3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/>
            </a:lvl4pPr>
            <a:lvl5pPr marL="2286000" lvl="4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/>
            </a:lvl5pPr>
            <a:lvl6pPr marL="2743200" lvl="5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/>
            </a:lvl6pPr>
            <a:lvl7pPr marL="3200400" lvl="6" indent="-469900">
              <a:spcBef>
                <a:spcPts val="0"/>
              </a:spcBef>
              <a:spcAft>
                <a:spcPts val="0"/>
              </a:spcAft>
              <a:buSzPts val="3800"/>
              <a:buChar char="●"/>
              <a:defRPr/>
            </a:lvl7pPr>
            <a:lvl8pPr marL="3657600" lvl="7" indent="-469900">
              <a:spcBef>
                <a:spcPts val="0"/>
              </a:spcBef>
              <a:spcAft>
                <a:spcPts val="0"/>
              </a:spcAft>
              <a:buSzPts val="3800"/>
              <a:buChar char="○"/>
              <a:defRPr/>
            </a:lvl8pPr>
            <a:lvl9pPr marL="4114800" lvl="8" indent="-469900">
              <a:spcBef>
                <a:spcPts val="0"/>
              </a:spcBef>
              <a:spcAft>
                <a:spcPts val="0"/>
              </a:spcAft>
              <a:buSzPts val="38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89625" y="23503194"/>
            <a:ext cx="7498500" cy="33618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89625" y="2472361"/>
            <a:ext cx="10650600" cy="318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0" tIns="245500" rIns="245500" bIns="245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500"/>
              <a:buNone/>
              <a:defRPr sz="75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89625" y="6402639"/>
            <a:ext cx="10650600" cy="189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0" tIns="245500" rIns="245500" bIns="245500" anchor="t" anchorCtr="0">
            <a:normAutofit/>
          </a:bodyPr>
          <a:lstStyle>
            <a:lvl1pPr marL="457200" lvl="0" indent="-533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800"/>
              <a:buChar char="●"/>
              <a:defRPr sz="4800">
                <a:solidFill>
                  <a:schemeClr val="dk2"/>
                </a:solidFill>
              </a:defRPr>
            </a:lvl1pPr>
            <a:lvl2pPr marL="914400" lvl="1" indent="-469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Char char="○"/>
              <a:defRPr sz="3800">
                <a:solidFill>
                  <a:schemeClr val="dk2"/>
                </a:solidFill>
              </a:defRPr>
            </a:lvl2pPr>
            <a:lvl3pPr marL="1371600" lvl="2" indent="-469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Char char="■"/>
              <a:defRPr sz="3800">
                <a:solidFill>
                  <a:schemeClr val="dk2"/>
                </a:solidFill>
              </a:defRPr>
            </a:lvl3pPr>
            <a:lvl4pPr marL="1828800" lvl="3" indent="-469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Char char="●"/>
              <a:defRPr sz="3800">
                <a:solidFill>
                  <a:schemeClr val="dk2"/>
                </a:solidFill>
              </a:defRPr>
            </a:lvl4pPr>
            <a:lvl5pPr marL="2286000" lvl="4" indent="-469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Char char="○"/>
              <a:defRPr sz="3800">
                <a:solidFill>
                  <a:schemeClr val="dk2"/>
                </a:solidFill>
              </a:defRPr>
            </a:lvl5pPr>
            <a:lvl6pPr marL="2743200" lvl="5" indent="-469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Char char="■"/>
              <a:defRPr sz="3800">
                <a:solidFill>
                  <a:schemeClr val="dk2"/>
                </a:solidFill>
              </a:defRPr>
            </a:lvl6pPr>
            <a:lvl7pPr marL="3200400" lvl="6" indent="-469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Char char="●"/>
              <a:defRPr sz="3800">
                <a:solidFill>
                  <a:schemeClr val="dk2"/>
                </a:solidFill>
              </a:defRPr>
            </a:lvl7pPr>
            <a:lvl8pPr marL="3657600" lvl="7" indent="-469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Char char="○"/>
              <a:defRPr sz="3800">
                <a:solidFill>
                  <a:schemeClr val="dk2"/>
                </a:solidFill>
              </a:defRPr>
            </a:lvl8pPr>
            <a:lvl9pPr marL="4114800" lvl="8" indent="-469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800"/>
              <a:buChar char="■"/>
              <a:defRPr sz="38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0590572" y="25906760"/>
            <a:ext cx="685800" cy="21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45500" tIns="245500" rIns="245500" bIns="245500" anchor="ctr" anchorCtr="0">
            <a:normAutofit/>
          </a:bodyPr>
          <a:lstStyle>
            <a:lvl1pPr lvl="0" algn="r">
              <a:buNone/>
              <a:defRPr sz="2700">
                <a:solidFill>
                  <a:schemeClr val="dk2"/>
                </a:solidFill>
              </a:defRPr>
            </a:lvl1pPr>
            <a:lvl2pPr lvl="1" algn="r">
              <a:buNone/>
              <a:defRPr sz="2700">
                <a:solidFill>
                  <a:schemeClr val="dk2"/>
                </a:solidFill>
              </a:defRPr>
            </a:lvl2pPr>
            <a:lvl3pPr lvl="2" algn="r">
              <a:buNone/>
              <a:defRPr sz="2700">
                <a:solidFill>
                  <a:schemeClr val="dk2"/>
                </a:solidFill>
              </a:defRPr>
            </a:lvl3pPr>
            <a:lvl4pPr lvl="3" algn="r">
              <a:buNone/>
              <a:defRPr sz="2700">
                <a:solidFill>
                  <a:schemeClr val="dk2"/>
                </a:solidFill>
              </a:defRPr>
            </a:lvl4pPr>
            <a:lvl5pPr lvl="4" algn="r">
              <a:buNone/>
              <a:defRPr sz="2700">
                <a:solidFill>
                  <a:schemeClr val="dk2"/>
                </a:solidFill>
              </a:defRPr>
            </a:lvl5pPr>
            <a:lvl6pPr lvl="5" algn="r">
              <a:buNone/>
              <a:defRPr sz="2700">
                <a:solidFill>
                  <a:schemeClr val="dk2"/>
                </a:solidFill>
              </a:defRPr>
            </a:lvl6pPr>
            <a:lvl7pPr lvl="6" algn="r">
              <a:buNone/>
              <a:defRPr sz="2700">
                <a:solidFill>
                  <a:schemeClr val="dk2"/>
                </a:solidFill>
              </a:defRPr>
            </a:lvl7pPr>
            <a:lvl8pPr lvl="7" algn="r">
              <a:buNone/>
              <a:defRPr sz="2700">
                <a:solidFill>
                  <a:schemeClr val="dk2"/>
                </a:solidFill>
              </a:defRPr>
            </a:lvl8pPr>
            <a:lvl9pPr lvl="8" algn="r">
              <a:buNone/>
              <a:defRPr sz="27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5">
            <a:extLst>
              <a:ext uri="{FF2B5EF4-FFF2-40B4-BE49-F238E27FC236}">
                <a16:creationId xmlns:a16="http://schemas.microsoft.com/office/drawing/2014/main" id="{A9178F89-7334-7F8B-C771-B4B98655344A}"/>
              </a:ext>
            </a:extLst>
          </p:cNvPr>
          <p:cNvSpPr txBox="1"/>
          <p:nvPr/>
        </p:nvSpPr>
        <p:spPr>
          <a:xfrm>
            <a:off x="1921818" y="9505025"/>
            <a:ext cx="8048110" cy="7386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4200" b="1" dirty="0">
                <a:solidFill>
                  <a:srgbClr val="FFFFFF"/>
                </a:solidFill>
                <a:latin typeface="Calibri"/>
                <a:cs typeface="Calibri"/>
              </a:rPr>
              <a:t>Samowystarczalność</a:t>
            </a:r>
            <a:endParaRPr lang="en-GB" sz="4200" b="0" dirty="0">
              <a:solidFill>
                <a:srgbClr val="FFFFFF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F69500D2-5CAF-54B2-A4F2-71E9734C11A8}"/>
              </a:ext>
            </a:extLst>
          </p:cNvPr>
          <p:cNvSpPr txBox="1"/>
          <p:nvPr/>
        </p:nvSpPr>
        <p:spPr>
          <a:xfrm>
            <a:off x="2288343" y="10295573"/>
            <a:ext cx="7475830" cy="30469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3200" dirty="0">
                <a:solidFill>
                  <a:srgbClr val="FFFFFF"/>
                </a:solidFill>
                <a:latin typeface="Calibri"/>
                <a:ea typeface="+mn-lt"/>
                <a:cs typeface="Calibri"/>
              </a:rPr>
              <a:t>Dołączenie do społeczności energetycznej oddaje władzę w Twoje ręce, umożliwiając Ci produkcję, konsumpcję i dystrybucję własnej energii odnawialnej. Założenie społeczności energetycznej będzie również wspierać lokalne firmy i dostawców.</a:t>
            </a:r>
            <a:endParaRPr lang="en-US" sz="2400" dirty="0">
              <a:solidFill>
                <a:srgbClr val="FFFFFF"/>
              </a:solidFill>
              <a:latin typeface="Calibri"/>
              <a:ea typeface="+mn-lt"/>
              <a:cs typeface="Calibri"/>
            </a:endParaRPr>
          </a:p>
        </p:txBody>
      </p:sp>
      <p:sp>
        <p:nvSpPr>
          <p:cNvPr id="5" name="TextBox 3">
            <a:extLst>
              <a:ext uri="{FF2B5EF4-FFF2-40B4-BE49-F238E27FC236}">
                <a16:creationId xmlns:a16="http://schemas.microsoft.com/office/drawing/2014/main" id="{618914D6-EF71-F1BC-EB7D-A1BB52E3B70A}"/>
              </a:ext>
            </a:extLst>
          </p:cNvPr>
          <p:cNvSpPr txBox="1"/>
          <p:nvPr/>
        </p:nvSpPr>
        <p:spPr>
          <a:xfrm>
            <a:off x="3558847" y="4058451"/>
            <a:ext cx="4459727" cy="30469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4800" b="1" dirty="0">
                <a:solidFill>
                  <a:srgbClr val="000000"/>
                </a:solidFill>
                <a:latin typeface="Calibri"/>
                <a:ea typeface="Open Sans"/>
                <a:cs typeface="Calibri"/>
              </a:rPr>
              <a:t>Dlaczego warto dołączyć do społeczności energetycznej?</a:t>
            </a:r>
            <a:endParaRPr lang="en-GB" sz="4800" b="1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8773236-FF53-ED4E-A88D-A197F50662D1}"/>
              </a:ext>
            </a:extLst>
          </p:cNvPr>
          <p:cNvSpPr txBox="1"/>
          <p:nvPr/>
        </p:nvSpPr>
        <p:spPr>
          <a:xfrm>
            <a:off x="1532091" y="14772206"/>
            <a:ext cx="8048110" cy="7386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4200" b="1" dirty="0">
                <a:solidFill>
                  <a:srgbClr val="FFFFFF"/>
                </a:solidFill>
                <a:latin typeface="Calibri"/>
                <a:cs typeface="Calibri"/>
              </a:rPr>
              <a:t>Oszczędzaj pieniądze</a:t>
            </a:r>
            <a:endParaRPr lang="en-GB" sz="4200" b="0" dirty="0">
              <a:solidFill>
                <a:srgbClr val="FFFFFF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FB7E0F-B4AF-66C5-97BC-6C2DEE96A209}"/>
              </a:ext>
            </a:extLst>
          </p:cNvPr>
          <p:cNvSpPr txBox="1"/>
          <p:nvPr/>
        </p:nvSpPr>
        <p:spPr>
          <a:xfrm>
            <a:off x="1947689" y="15598769"/>
            <a:ext cx="7475830" cy="35394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3200" dirty="0">
                <a:solidFill>
                  <a:srgbClr val="FFFFFF"/>
                </a:solidFill>
                <a:latin typeface="Calibri"/>
                <a:ea typeface="+mn-lt"/>
                <a:cs typeface="Calibri"/>
              </a:rPr>
              <a:t>Zmniejszenie zależności od krajowej sieci energetycznej może zaoszczędzić pieniądze - i oznacza mniejszy wpływ na skoki kosztów energii. Możliwość magazynowania własnej energii do późniejszego wykorzystania oznacza również, że ceny w godzinach szczytu należą już do przeszłości.</a:t>
            </a:r>
            <a:endParaRPr lang="en-US" dirty="0">
              <a:solidFill>
                <a:srgbClr val="FFFFFF"/>
              </a:solidFill>
              <a:latin typeface="Calibri"/>
              <a:ea typeface="+mn-lt"/>
              <a:cs typeface="Calibri"/>
            </a:endParaRPr>
          </a:p>
        </p:txBody>
      </p:sp>
      <p:sp>
        <p:nvSpPr>
          <p:cNvPr id="8" name="TextBox 5">
            <a:extLst>
              <a:ext uri="{FF2B5EF4-FFF2-40B4-BE49-F238E27FC236}">
                <a16:creationId xmlns:a16="http://schemas.microsoft.com/office/drawing/2014/main" id="{2F30A1F4-0591-DAA1-4D92-A0A242C6DC91}"/>
              </a:ext>
            </a:extLst>
          </p:cNvPr>
          <p:cNvSpPr txBox="1"/>
          <p:nvPr/>
        </p:nvSpPr>
        <p:spPr>
          <a:xfrm>
            <a:off x="2192332" y="20339696"/>
            <a:ext cx="8048110" cy="7386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4200" b="1" dirty="0">
                <a:solidFill>
                  <a:srgbClr val="FFFFFF"/>
                </a:solidFill>
                <a:effectLst/>
                <a:latin typeface="Calibri"/>
                <a:cs typeface="Calibri"/>
              </a:rPr>
              <a:t>Zmieniaj świat!</a:t>
            </a:r>
            <a:endParaRPr lang="en-GB" sz="4200" b="0" dirty="0">
              <a:solidFill>
                <a:srgbClr val="FFFFFF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9" name="TextBox 6">
            <a:extLst>
              <a:ext uri="{FF2B5EF4-FFF2-40B4-BE49-F238E27FC236}">
                <a16:creationId xmlns:a16="http://schemas.microsoft.com/office/drawing/2014/main" id="{23A75A4F-C5CB-195B-9C91-100D0C925536}"/>
              </a:ext>
            </a:extLst>
          </p:cNvPr>
          <p:cNvSpPr txBox="1"/>
          <p:nvPr/>
        </p:nvSpPr>
        <p:spPr>
          <a:xfrm>
            <a:off x="2426039" y="21266198"/>
            <a:ext cx="7475830" cy="255454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3200" dirty="0">
                <a:solidFill>
                  <a:srgbClr val="FFFFFF"/>
                </a:solidFill>
                <a:latin typeface="Calibri"/>
                <a:ea typeface="+mn-lt"/>
                <a:cs typeface="Calibri"/>
              </a:rPr>
              <a:t>Obecnie konsument znajduje się w centrum transformacji energetycznej. Wspólnie inwestując w odnawialne źródła energii, możesz odegrać aktywną rolę w walce ze zmianami klimatu.</a:t>
            </a:r>
            <a:endParaRPr lang="en-US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11" name="Picture 10" descr="A purple and black text&#10;&#10;Description automatically generated">
            <a:extLst>
              <a:ext uri="{FF2B5EF4-FFF2-40B4-BE49-F238E27FC236}">
                <a16:creationId xmlns:a16="http://schemas.microsoft.com/office/drawing/2014/main" id="{403494A8-B045-53D3-3F4E-92A4161EEDE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0934" y="857558"/>
            <a:ext cx="5147864" cy="160673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>
            <a:extLst>
              <a:ext uri="{FF2B5EF4-FFF2-40B4-BE49-F238E27FC236}">
                <a16:creationId xmlns:a16="http://schemas.microsoft.com/office/drawing/2014/main" id="{A9178F89-7334-7F8B-C771-B4B98655344A}"/>
              </a:ext>
            </a:extLst>
          </p:cNvPr>
          <p:cNvSpPr txBox="1"/>
          <p:nvPr/>
        </p:nvSpPr>
        <p:spPr>
          <a:xfrm>
            <a:off x="2348928" y="9769319"/>
            <a:ext cx="74489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l-PL" sz="3600" b="1" i="0" u="none" strike="noStrike" dirty="0">
                <a:solidFill>
                  <a:srgbClr val="FFFFFF"/>
                </a:solidFill>
                <a:effectLst/>
                <a:latin typeface="Calibri"/>
                <a:cs typeface="Calibri"/>
              </a:rPr>
              <a:t>Opowiedz o swojej społeczności</a:t>
            </a:r>
            <a:endParaRPr lang="en-GB" sz="3600" b="1" dirty="0">
              <a:solidFill>
                <a:srgbClr val="FFFFFF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11" name="TextBox 6">
            <a:extLst>
              <a:ext uri="{FF2B5EF4-FFF2-40B4-BE49-F238E27FC236}">
                <a16:creationId xmlns:a16="http://schemas.microsoft.com/office/drawing/2014/main" id="{F69500D2-5CAF-54B2-A4F2-71E9734C11A8}"/>
              </a:ext>
            </a:extLst>
          </p:cNvPr>
          <p:cNvSpPr txBox="1"/>
          <p:nvPr/>
        </p:nvSpPr>
        <p:spPr>
          <a:xfrm>
            <a:off x="2349207" y="10688208"/>
            <a:ext cx="742974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l-PL" sz="3600" dirty="0">
                <a:solidFill>
                  <a:srgbClr val="FFFFFF"/>
                </a:solidFill>
                <a:latin typeface="Calibri"/>
                <a:cs typeface="Calibri"/>
              </a:rPr>
              <a:t>Pierwszy fakt może dotyczyć tego, w jaki sposób energia będzie generowana i jak usługi będą dzielone między społeczność.</a:t>
            </a:r>
            <a:endParaRPr lang="en-GB" sz="3600" dirty="0">
              <a:solidFill>
                <a:srgbClr val="FFFFFF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16" name="TextBox 5">
            <a:extLst>
              <a:ext uri="{FF2B5EF4-FFF2-40B4-BE49-F238E27FC236}">
                <a16:creationId xmlns:a16="http://schemas.microsoft.com/office/drawing/2014/main" id="{EB5BC1E7-9DD4-9313-69E4-F2B26DE2D789}"/>
              </a:ext>
            </a:extLst>
          </p:cNvPr>
          <p:cNvSpPr txBox="1"/>
          <p:nvPr/>
        </p:nvSpPr>
        <p:spPr>
          <a:xfrm>
            <a:off x="1802275" y="15172452"/>
            <a:ext cx="74489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l-PL" sz="3600" b="1" i="0" u="none" strike="noStrike" dirty="0">
                <a:solidFill>
                  <a:srgbClr val="FFFFFF"/>
                </a:solidFill>
                <a:effectLst/>
                <a:latin typeface="Calibri"/>
                <a:cs typeface="Calibri"/>
              </a:rPr>
              <a:t>Opowiedz o swojej społeczności</a:t>
            </a:r>
            <a:endParaRPr lang="en-GB" sz="3600" b="1" dirty="0">
              <a:solidFill>
                <a:srgbClr val="FFFFFF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17" name="TextBox 6">
            <a:extLst>
              <a:ext uri="{FF2B5EF4-FFF2-40B4-BE49-F238E27FC236}">
                <a16:creationId xmlns:a16="http://schemas.microsoft.com/office/drawing/2014/main" id="{070C21E4-48EE-3FF6-E483-27E7591175BE}"/>
              </a:ext>
            </a:extLst>
          </p:cNvPr>
          <p:cNvSpPr txBox="1"/>
          <p:nvPr/>
        </p:nvSpPr>
        <p:spPr>
          <a:xfrm>
            <a:off x="1802554" y="16091342"/>
            <a:ext cx="7429741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3600" dirty="0">
                <a:solidFill>
                  <a:srgbClr val="FFFFFF"/>
                </a:solidFill>
                <a:latin typeface="Calibri"/>
                <a:cs typeface="Calibri"/>
              </a:rPr>
              <a:t>Drugi fakt może zawierać więcej szczegółów na temat lokalizacji społeczności energetycznej.</a:t>
            </a:r>
            <a:endParaRPr lang="en-US" sz="36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18" name="TextBox 5">
            <a:extLst>
              <a:ext uri="{FF2B5EF4-FFF2-40B4-BE49-F238E27FC236}">
                <a16:creationId xmlns:a16="http://schemas.microsoft.com/office/drawing/2014/main" id="{C8286288-F329-AAAC-20B1-C8CC94AB3A80}"/>
              </a:ext>
            </a:extLst>
          </p:cNvPr>
          <p:cNvSpPr txBox="1"/>
          <p:nvPr/>
        </p:nvSpPr>
        <p:spPr>
          <a:xfrm>
            <a:off x="2567008" y="20526888"/>
            <a:ext cx="74489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pl-PL" sz="3600" b="1" i="0" u="none" strike="noStrike" dirty="0">
                <a:solidFill>
                  <a:srgbClr val="FFFFFF"/>
                </a:solidFill>
                <a:effectLst/>
                <a:latin typeface="Calibri"/>
                <a:cs typeface="Calibri"/>
              </a:rPr>
              <a:t>Opowiedz o swojej społeczności</a:t>
            </a:r>
            <a:endParaRPr lang="en-GB" sz="3600" b="1" dirty="0">
              <a:solidFill>
                <a:srgbClr val="FFFFFF"/>
              </a:solidFill>
              <a:effectLst/>
              <a:latin typeface="Calibri"/>
              <a:cs typeface="Calibri"/>
            </a:endParaRPr>
          </a:p>
        </p:txBody>
      </p:sp>
      <p:sp>
        <p:nvSpPr>
          <p:cNvPr id="19" name="TextBox 6">
            <a:extLst>
              <a:ext uri="{FF2B5EF4-FFF2-40B4-BE49-F238E27FC236}">
                <a16:creationId xmlns:a16="http://schemas.microsoft.com/office/drawing/2014/main" id="{859D400F-E8D0-A0AA-00E3-9CD53ABF965C}"/>
              </a:ext>
            </a:extLst>
          </p:cNvPr>
          <p:cNvSpPr txBox="1"/>
          <p:nvPr/>
        </p:nvSpPr>
        <p:spPr>
          <a:xfrm>
            <a:off x="2567287" y="21445777"/>
            <a:ext cx="7429741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3600" dirty="0">
                <a:solidFill>
                  <a:srgbClr val="FFFFFF"/>
                </a:solidFill>
                <a:latin typeface="Calibri"/>
                <a:cs typeface="Calibri"/>
              </a:rPr>
              <a:t>Trzeci fakt może przedstawiać strukturę prawną i wszelkie inne szczegóły logistyczne. </a:t>
            </a:r>
            <a:endParaRPr lang="en-US" sz="36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52CFAE-3067-B5F1-712D-E0223FE8888B}"/>
              </a:ext>
            </a:extLst>
          </p:cNvPr>
          <p:cNvSpPr txBox="1"/>
          <p:nvPr/>
        </p:nvSpPr>
        <p:spPr>
          <a:xfrm>
            <a:off x="3558847" y="3988384"/>
            <a:ext cx="4459727" cy="30469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l-PL" sz="4800" b="1" dirty="0">
                <a:solidFill>
                  <a:srgbClr val="000000"/>
                </a:solidFill>
                <a:latin typeface="Calibri"/>
                <a:ea typeface="Open Sans"/>
                <a:cs typeface="Calibri"/>
              </a:rPr>
              <a:t>Dlaczego warto dołączyć do społeczności energetycznej?</a:t>
            </a:r>
            <a:endParaRPr lang="en-GB" sz="4800" b="1" dirty="0">
              <a:solidFill>
                <a:srgbClr val="000000"/>
              </a:solidFill>
              <a:latin typeface="Calibri"/>
              <a:ea typeface="Open Sans"/>
              <a:cs typeface="Calibri"/>
            </a:endParaRPr>
          </a:p>
        </p:txBody>
      </p:sp>
      <p:pic>
        <p:nvPicPr>
          <p:cNvPr id="3" name="Picture 2" descr="A purple and black text&#10;&#10;Description automatically generated">
            <a:extLst>
              <a:ext uri="{FF2B5EF4-FFF2-40B4-BE49-F238E27FC236}">
                <a16:creationId xmlns:a16="http://schemas.microsoft.com/office/drawing/2014/main" id="{13B08B97-A8D0-2924-75DE-C5713AFB460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890" y="1623769"/>
            <a:ext cx="5147864" cy="16067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420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950A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8">
            <a:extLst>
              <a:ext uri="{FF2B5EF4-FFF2-40B4-BE49-F238E27FC236}">
                <a16:creationId xmlns:a16="http://schemas.microsoft.com/office/drawing/2014/main" id="{79FE8B2B-8F36-6865-B212-9E8A4336FB56}"/>
              </a:ext>
            </a:extLst>
          </p:cNvPr>
          <p:cNvSpPr txBox="1"/>
          <p:nvPr/>
        </p:nvSpPr>
        <p:spPr>
          <a:xfrm>
            <a:off x="2845089" y="11482830"/>
            <a:ext cx="5718950" cy="3970318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just"/>
            <a:r>
              <a:rPr lang="pl-PL" sz="2800" dirty="0">
                <a:solidFill>
                  <a:srgbClr val="FFFFFF"/>
                </a:solidFill>
                <a:latin typeface="Calibri"/>
                <a:cs typeface="Calibri"/>
              </a:rPr>
              <a:t>Projekt COMANAGE otrzymał dofinansowanie z programu LIFE Unii Europejskiej. Wyrażone poglądy </a:t>
            </a:r>
            <a:br>
              <a:rPr lang="pl-PL" sz="28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pl-PL" sz="2800" dirty="0">
                <a:solidFill>
                  <a:srgbClr val="FFFFFF"/>
                </a:solidFill>
                <a:latin typeface="Calibri"/>
                <a:cs typeface="Calibri"/>
              </a:rPr>
              <a:t>i opinie są jednak wyłącznie poglądami autora (autorów) </a:t>
            </a:r>
            <a:br>
              <a:rPr lang="pl-PL" sz="28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pl-PL" sz="2800" dirty="0">
                <a:solidFill>
                  <a:srgbClr val="FFFFFF"/>
                </a:solidFill>
                <a:latin typeface="Calibri"/>
                <a:cs typeface="Calibri"/>
              </a:rPr>
              <a:t>i niekoniecznie odzwierciedlają poglądy Unii Europejskiej lub CINEA. Ani Unia Europejska, ani CINEA nie ponoszą za nie odpowiedzialności.</a:t>
            </a:r>
            <a:endParaRPr lang="en-US" sz="2800" dirty="0">
              <a:solidFill>
                <a:srgbClr val="FFFFFF"/>
              </a:solidFill>
              <a:latin typeface="Calibri"/>
              <a:cs typeface="Calibri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15D5C5-09F7-F36C-7F27-1A622C52E8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2852351" y="5939999"/>
            <a:ext cx="5704703" cy="5141208"/>
          </a:xfrm>
          <a:prstGeom prst="rect">
            <a:avLst/>
          </a:prstGeom>
        </p:spPr>
      </p:pic>
      <p:pic>
        <p:nvPicPr>
          <p:cNvPr id="7" name="Picture 6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A821B742-A439-1235-1DB3-88E71720EF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65323" y="347550"/>
            <a:ext cx="4674974" cy="147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993688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7DB5073309A5C543A15036B29CDAB383" ma:contentTypeVersion="15" ma:contentTypeDescription="Crear nuevo documento." ma:contentTypeScope="" ma:versionID="9a936e2cfc0195ade7c7f60771238418">
  <xsd:schema xmlns:xsd="http://www.w3.org/2001/XMLSchema" xmlns:xs="http://www.w3.org/2001/XMLSchema" xmlns:p="http://schemas.microsoft.com/office/2006/metadata/properties" xmlns:ns2="97f0be64-84db-4493-a7d6-f1a2701f4de0" xmlns:ns3="0619600b-875c-4f5c-ab24-4bab67c21d46" targetNamespace="http://schemas.microsoft.com/office/2006/metadata/properties" ma:root="true" ma:fieldsID="6b1c8be21fbf64061700ee40d843aef8" ns2:_="" ns3:_="">
    <xsd:import namespace="97f0be64-84db-4493-a7d6-f1a2701f4de0"/>
    <xsd:import namespace="0619600b-875c-4f5c-ab24-4bab67c21d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f0be64-84db-4493-a7d6-f1a2701f4d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Etiquetas de imagen" ma:readOnly="false" ma:fieldId="{5cf76f15-5ced-4ddc-b409-7134ff3c332f}" ma:taxonomyMulti="true" ma:sspId="940c3b37-9a09-4a73-81c5-e797d930435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19600b-875c-4f5c-ab24-4bab67c21d4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ee4eb78-05f1-4079-a2b8-0e5f9010be0b}" ma:internalName="TaxCatchAll" ma:showField="CatchAllData" ma:web="0619600b-875c-4f5c-ab24-4bab67c21d4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619600b-875c-4f5c-ab24-4bab67c21d46" xsi:nil="true"/>
    <lcf76f155ced4ddcb4097134ff3c332f xmlns="97f0be64-84db-4493-a7d6-f1a2701f4de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4D2185E-79BA-43D3-B3F6-B946CBF16C0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7f0be64-84db-4493-a7d6-f1a2701f4de0"/>
    <ds:schemaRef ds:uri="0619600b-875c-4f5c-ab24-4bab67c21d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0E56939-B186-431D-8595-C4B0484A6F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426A7C4-C17A-48E2-AFB6-CC4FFFC74AB6}">
  <ds:schemaRefs>
    <ds:schemaRef ds:uri="http://schemas.microsoft.com/office/2006/metadata/properties"/>
    <ds:schemaRef ds:uri="http://schemas.microsoft.com/office/infopath/2007/PartnerControls"/>
    <ds:schemaRef ds:uri="0619600b-875c-4f5c-ab24-4bab67c21d46"/>
    <ds:schemaRef ds:uri="97f0be64-84db-4493-a7d6-f1a2701f4de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218</Words>
  <Application>Microsoft Office PowerPoint</Application>
  <PresentationFormat>Niestandardowy</PresentationFormat>
  <Paragraphs>15</Paragraphs>
  <Slides>3</Slides>
  <Notes>2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6" baseType="lpstr">
      <vt:lpstr>Arial</vt:lpstr>
      <vt:lpstr>Calibri</vt:lpstr>
      <vt:lpstr>Simple Light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Bartłomiej Smenda</dc:creator>
  <cp:lastModifiedBy>Bartłomiej Smenda</cp:lastModifiedBy>
  <cp:revision>167</cp:revision>
  <dcterms:modified xsi:type="dcterms:W3CDTF">2024-07-23T13:21:27Z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0x0101007DB5073309A5C543A15036B29CDAB383</vt:lpwstr>
  </property>
  <property fmtid="{D5CDD505-2E9C-101B-9397-08002B2CF9AE}" pid="3" name="MediaServiceImageTags">
    <vt:lpwstr/>
  </property>
</Properties>
</file>