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50A1"/>
    <a:srgbClr val="006C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312096-9B6D-A3BA-3717-F5E265175899}" v="82" dt="2024-07-01T12:51:52.3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14" y="11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w" userId="S::claw_metropolis.org#ext#@ecoserveis.onmicrosoft.com::ee00818a-4a5f-45fa-9d6c-da0162c8565a" providerId="AD" clId="Web-{332EAA38-754D-1AF9-BEB7-0204B9B7A511}"/>
    <pc:docChg chg="modSld">
      <pc:chgData name="claw" userId="S::claw_metropolis.org#ext#@ecoserveis.onmicrosoft.com::ee00818a-4a5f-45fa-9d6c-da0162c8565a" providerId="AD" clId="Web-{332EAA38-754D-1AF9-BEB7-0204B9B7A511}" dt="2024-06-19T10:11:16.971" v="71" actId="1076"/>
      <pc:docMkLst>
        <pc:docMk/>
      </pc:docMkLst>
      <pc:sldChg chg="addSp delSp modSp mod setBg">
        <pc:chgData name="claw" userId="S::claw_metropolis.org#ext#@ecoserveis.onmicrosoft.com::ee00818a-4a5f-45fa-9d6c-da0162c8565a" providerId="AD" clId="Web-{332EAA38-754D-1AF9-BEB7-0204B9B7A511}" dt="2024-06-19T10:11:16.971" v="71" actId="1076"/>
        <pc:sldMkLst>
          <pc:docMk/>
          <pc:sldMk cId="0" sldId="256"/>
        </pc:sldMkLst>
        <pc:spChg chg="mod">
          <ac:chgData name="claw" userId="S::claw_metropolis.org#ext#@ecoserveis.onmicrosoft.com::ee00818a-4a5f-45fa-9d6c-da0162c8565a" providerId="AD" clId="Web-{332EAA38-754D-1AF9-BEB7-0204B9B7A511}" dt="2024-06-19T10:11:16.955" v="70" actId="1076"/>
          <ac:spMkLst>
            <pc:docMk/>
            <pc:sldMk cId="0" sldId="256"/>
            <ac:spMk id="2" creationId="{EF8511A0-7A5F-610C-3532-BB592AF102B8}"/>
          </ac:spMkLst>
        </pc:spChg>
        <pc:spChg chg="mod">
          <ac:chgData name="claw" userId="S::claw_metropolis.org#ext#@ecoserveis.onmicrosoft.com::ee00818a-4a5f-45fa-9d6c-da0162c8565a" providerId="AD" clId="Web-{332EAA38-754D-1AF9-BEB7-0204B9B7A511}" dt="2024-06-19T10:11:16.971" v="71" actId="1076"/>
          <ac:spMkLst>
            <pc:docMk/>
            <pc:sldMk cId="0" sldId="256"/>
            <ac:spMk id="3" creationId="{68C19027-92AA-B944-E253-B90FF952C6E0}"/>
          </ac:spMkLst>
        </pc:spChg>
        <pc:spChg chg="add del">
          <ac:chgData name="claw" userId="S::claw_metropolis.org#ext#@ecoserveis.onmicrosoft.com::ee00818a-4a5f-45fa-9d6c-da0162c8565a" providerId="AD" clId="Web-{332EAA38-754D-1AF9-BEB7-0204B9B7A511}" dt="2024-06-19T10:09:17.919" v="36"/>
          <ac:spMkLst>
            <pc:docMk/>
            <pc:sldMk cId="0" sldId="256"/>
            <ac:spMk id="5" creationId="{94C7E5F7-6CFD-A6BD-8F3F-02095274B3D6}"/>
          </ac:spMkLst>
        </pc:spChg>
        <pc:spChg chg="add del">
          <ac:chgData name="claw" userId="S::claw_metropolis.org#ext#@ecoserveis.onmicrosoft.com::ee00818a-4a5f-45fa-9d6c-da0162c8565a" providerId="AD" clId="Web-{332EAA38-754D-1AF9-BEB7-0204B9B7A511}" dt="2024-06-19T10:09:23.279" v="38"/>
          <ac:spMkLst>
            <pc:docMk/>
            <pc:sldMk cId="0" sldId="256"/>
            <ac:spMk id="8" creationId="{94C7E5F7-6CFD-A6BD-8F3F-02095274B3D6}"/>
          </ac:spMkLst>
        </pc:spChg>
        <pc:spChg chg="add mod">
          <ac:chgData name="claw" userId="S::claw_metropolis.org#ext#@ecoserveis.onmicrosoft.com::ee00818a-4a5f-45fa-9d6c-da0162c8565a" providerId="AD" clId="Web-{332EAA38-754D-1AF9-BEB7-0204B9B7A511}" dt="2024-06-19T10:10:55.595" v="68" actId="1076"/>
          <ac:spMkLst>
            <pc:docMk/>
            <pc:sldMk cId="0" sldId="256"/>
            <ac:spMk id="10" creationId="{94C7E5F7-6CFD-A6BD-8F3F-02095274B3D6}"/>
          </ac:spMkLst>
        </pc:spChg>
        <pc:picChg chg="add del">
          <ac:chgData name="claw" userId="S::claw_metropolis.org#ext#@ecoserveis.onmicrosoft.com::ee00818a-4a5f-45fa-9d6c-da0162c8565a" providerId="AD" clId="Web-{332EAA38-754D-1AF9-BEB7-0204B9B7A511}" dt="2024-06-19T10:09:17.919" v="36"/>
          <ac:picMkLst>
            <pc:docMk/>
            <pc:sldMk cId="0" sldId="256"/>
            <ac:picMk id="4" creationId="{28E40443-8910-971E-1082-EFCDA78A5CF9}"/>
          </ac:picMkLst>
        </pc:picChg>
        <pc:picChg chg="del">
          <ac:chgData name="claw" userId="S::claw_metropolis.org#ext#@ecoserveis.onmicrosoft.com::ee00818a-4a5f-45fa-9d6c-da0162c8565a" providerId="AD" clId="Web-{332EAA38-754D-1AF9-BEB7-0204B9B7A511}" dt="2024-06-19T09:18:57.443" v="1"/>
          <ac:picMkLst>
            <pc:docMk/>
            <pc:sldMk cId="0" sldId="256"/>
            <ac:picMk id="5" creationId="{8D05D7E7-397D-C593-B260-0CAD5F1FC61F}"/>
          </ac:picMkLst>
        </pc:picChg>
        <pc:picChg chg="add">
          <ac:chgData name="claw" userId="S::claw_metropolis.org#ext#@ecoserveis.onmicrosoft.com::ee00818a-4a5f-45fa-9d6c-da0162c8565a" providerId="AD" clId="Web-{332EAA38-754D-1AF9-BEB7-0204B9B7A511}" dt="2024-06-19T09:30:39.921" v="32"/>
          <ac:picMkLst>
            <pc:docMk/>
            <pc:sldMk cId="0" sldId="256"/>
            <ac:picMk id="6" creationId="{DFD9E89F-A52E-71ED-115A-55C5DC2F5AD5}"/>
          </ac:picMkLst>
        </pc:picChg>
        <pc:picChg chg="add del">
          <ac:chgData name="claw" userId="S::claw_metropolis.org#ext#@ecoserveis.onmicrosoft.com::ee00818a-4a5f-45fa-9d6c-da0162c8565a" providerId="AD" clId="Web-{332EAA38-754D-1AF9-BEB7-0204B9B7A511}" dt="2024-06-19T10:09:23.279" v="38"/>
          <ac:picMkLst>
            <pc:docMk/>
            <pc:sldMk cId="0" sldId="256"/>
            <ac:picMk id="7" creationId="{28E40443-8910-971E-1082-EFCDA78A5CF9}"/>
          </ac:picMkLst>
        </pc:picChg>
        <pc:picChg chg="add mod">
          <ac:chgData name="claw" userId="S::claw_metropolis.org#ext#@ecoserveis.onmicrosoft.com::ee00818a-4a5f-45fa-9d6c-da0162c8565a" providerId="AD" clId="Web-{332EAA38-754D-1AF9-BEB7-0204B9B7A511}" dt="2024-06-19T10:10:58.033" v="69" actId="1076"/>
          <ac:picMkLst>
            <pc:docMk/>
            <pc:sldMk cId="0" sldId="256"/>
            <ac:picMk id="9" creationId="{28E40443-8910-971E-1082-EFCDA78A5CF9}"/>
          </ac:picMkLst>
        </pc:picChg>
      </pc:sldChg>
      <pc:sldChg chg="addSp delSp mod setBg">
        <pc:chgData name="claw" userId="S::claw_metropolis.org#ext#@ecoserveis.onmicrosoft.com::ee00818a-4a5f-45fa-9d6c-da0162c8565a" providerId="AD" clId="Web-{332EAA38-754D-1AF9-BEB7-0204B9B7A511}" dt="2024-06-19T09:30:38.593" v="31"/>
        <pc:sldMkLst>
          <pc:docMk/>
          <pc:sldMk cId="0" sldId="257"/>
        </pc:sldMkLst>
        <pc:picChg chg="del">
          <ac:chgData name="claw" userId="S::claw_metropolis.org#ext#@ecoserveis.onmicrosoft.com::ee00818a-4a5f-45fa-9d6c-da0162c8565a" providerId="AD" clId="Web-{332EAA38-754D-1AF9-BEB7-0204B9B7A511}" dt="2024-06-19T09:25:18.597" v="16"/>
          <ac:picMkLst>
            <pc:docMk/>
            <pc:sldMk cId="0" sldId="257"/>
            <ac:picMk id="3" creationId="{BF58C56B-6949-7E7D-609A-E5FD20A95B20}"/>
          </ac:picMkLst>
        </pc:picChg>
        <pc:picChg chg="add">
          <ac:chgData name="claw" userId="S::claw_metropolis.org#ext#@ecoserveis.onmicrosoft.com::ee00818a-4a5f-45fa-9d6c-da0162c8565a" providerId="AD" clId="Web-{332EAA38-754D-1AF9-BEB7-0204B9B7A511}" dt="2024-06-19T09:30:38.593" v="31"/>
          <ac:picMkLst>
            <pc:docMk/>
            <pc:sldMk cId="0" sldId="257"/>
            <ac:picMk id="4" creationId="{41427F1F-07E5-D738-B96B-754A252DCB59}"/>
          </ac:picMkLst>
        </pc:picChg>
      </pc:sldChg>
      <pc:sldChg chg="addSp delSp mod setBg">
        <pc:chgData name="claw" userId="S::claw_metropolis.org#ext#@ecoserveis.onmicrosoft.com::ee00818a-4a5f-45fa-9d6c-da0162c8565a" providerId="AD" clId="Web-{332EAA38-754D-1AF9-BEB7-0204B9B7A511}" dt="2024-06-19T09:30:37.702" v="30"/>
        <pc:sldMkLst>
          <pc:docMk/>
          <pc:sldMk cId="0" sldId="258"/>
        </pc:sldMkLst>
        <pc:picChg chg="del">
          <ac:chgData name="claw" userId="S::claw_metropolis.org#ext#@ecoserveis.onmicrosoft.com::ee00818a-4a5f-45fa-9d6c-da0162c8565a" providerId="AD" clId="Web-{332EAA38-754D-1AF9-BEB7-0204B9B7A511}" dt="2024-06-19T09:25:17.207" v="15"/>
          <ac:picMkLst>
            <pc:docMk/>
            <pc:sldMk cId="0" sldId="258"/>
            <ac:picMk id="3" creationId="{6379C1C3-4A7A-5537-835A-A7F7B5CD798B}"/>
          </ac:picMkLst>
        </pc:picChg>
        <pc:picChg chg="add">
          <ac:chgData name="claw" userId="S::claw_metropolis.org#ext#@ecoserveis.onmicrosoft.com::ee00818a-4a5f-45fa-9d6c-da0162c8565a" providerId="AD" clId="Web-{332EAA38-754D-1AF9-BEB7-0204B9B7A511}" dt="2024-06-19T09:30:37.702" v="30"/>
          <ac:picMkLst>
            <pc:docMk/>
            <pc:sldMk cId="0" sldId="258"/>
            <ac:picMk id="4" creationId="{0C204AB9-A260-FCFA-4EA6-6022A83A8BAD}"/>
          </ac:picMkLst>
        </pc:picChg>
      </pc:sldChg>
      <pc:sldChg chg="addSp delSp mod setBg">
        <pc:chgData name="claw" userId="S::claw_metropolis.org#ext#@ecoserveis.onmicrosoft.com::ee00818a-4a5f-45fa-9d6c-da0162c8565a" providerId="AD" clId="Web-{332EAA38-754D-1AF9-BEB7-0204B9B7A511}" dt="2024-06-19T09:30:36.405" v="29"/>
        <pc:sldMkLst>
          <pc:docMk/>
          <pc:sldMk cId="0" sldId="259"/>
        </pc:sldMkLst>
        <pc:picChg chg="del">
          <ac:chgData name="claw" userId="S::claw_metropolis.org#ext#@ecoserveis.onmicrosoft.com::ee00818a-4a5f-45fa-9d6c-da0162c8565a" providerId="AD" clId="Web-{332EAA38-754D-1AF9-BEB7-0204B9B7A511}" dt="2024-06-19T09:25:15.863" v="14"/>
          <ac:picMkLst>
            <pc:docMk/>
            <pc:sldMk cId="0" sldId="259"/>
            <ac:picMk id="3" creationId="{D1D8EB0B-FE61-C8FE-2EFF-2E4DE85D2942}"/>
          </ac:picMkLst>
        </pc:picChg>
        <pc:picChg chg="add">
          <ac:chgData name="claw" userId="S::claw_metropolis.org#ext#@ecoserveis.onmicrosoft.com::ee00818a-4a5f-45fa-9d6c-da0162c8565a" providerId="AD" clId="Web-{332EAA38-754D-1AF9-BEB7-0204B9B7A511}" dt="2024-06-19T09:30:36.405" v="29"/>
          <ac:picMkLst>
            <pc:docMk/>
            <pc:sldMk cId="0" sldId="259"/>
            <ac:picMk id="4" creationId="{343C7ED2-93F8-1BBE-3258-513D3D72A799}"/>
          </ac:picMkLst>
        </pc:picChg>
      </pc:sldChg>
      <pc:sldChg chg="addSp delSp modSp mod setBg">
        <pc:chgData name="claw" userId="S::claw_metropolis.org#ext#@ecoserveis.onmicrosoft.com::ee00818a-4a5f-45fa-9d6c-da0162c8565a" providerId="AD" clId="Web-{332EAA38-754D-1AF9-BEB7-0204B9B7A511}" dt="2024-06-19T09:38:52.751" v="34" actId="688"/>
        <pc:sldMkLst>
          <pc:docMk/>
          <pc:sldMk cId="0" sldId="260"/>
        </pc:sldMkLst>
        <pc:spChg chg="mod">
          <ac:chgData name="claw" userId="S::claw_metropolis.org#ext#@ecoserveis.onmicrosoft.com::ee00818a-4a5f-45fa-9d6c-da0162c8565a" providerId="AD" clId="Web-{332EAA38-754D-1AF9-BEB7-0204B9B7A511}" dt="2024-06-19T09:38:52.751" v="34" actId="688"/>
          <ac:spMkLst>
            <pc:docMk/>
            <pc:sldMk cId="0" sldId="260"/>
            <ac:spMk id="5" creationId="{54E1BFFF-B18D-A9B0-B874-1BC0EE1C982B}"/>
          </ac:spMkLst>
        </pc:spChg>
        <pc:picChg chg="del">
          <ac:chgData name="claw" userId="S::claw_metropolis.org#ext#@ecoserveis.onmicrosoft.com::ee00818a-4a5f-45fa-9d6c-da0162c8565a" providerId="AD" clId="Web-{332EAA38-754D-1AF9-BEB7-0204B9B7A511}" dt="2024-06-19T09:25:14.925" v="13"/>
          <ac:picMkLst>
            <pc:docMk/>
            <pc:sldMk cId="0" sldId="260"/>
            <ac:picMk id="3" creationId="{EE96D677-74DA-BDD9-5928-BC2D820D29D0}"/>
          </ac:picMkLst>
        </pc:picChg>
        <pc:picChg chg="add">
          <ac:chgData name="claw" userId="S::claw_metropolis.org#ext#@ecoserveis.onmicrosoft.com::ee00818a-4a5f-45fa-9d6c-da0162c8565a" providerId="AD" clId="Web-{332EAA38-754D-1AF9-BEB7-0204B9B7A511}" dt="2024-06-19T09:30:35.171" v="28"/>
          <ac:picMkLst>
            <pc:docMk/>
            <pc:sldMk cId="0" sldId="260"/>
            <ac:picMk id="4" creationId="{73B794ED-38A6-CCBC-E480-80ACD3ECB16C}"/>
          </ac:picMkLst>
        </pc:picChg>
      </pc:sldChg>
      <pc:sldChg chg="addSp delSp mod setBg">
        <pc:chgData name="claw" userId="S::claw_metropolis.org#ext#@ecoserveis.onmicrosoft.com::ee00818a-4a5f-45fa-9d6c-da0162c8565a" providerId="AD" clId="Web-{332EAA38-754D-1AF9-BEB7-0204B9B7A511}" dt="2024-06-19T09:30:32.155" v="27"/>
        <pc:sldMkLst>
          <pc:docMk/>
          <pc:sldMk cId="3084598681" sldId="261"/>
        </pc:sldMkLst>
        <pc:picChg chg="add del">
          <ac:chgData name="claw" userId="S::claw_metropolis.org#ext#@ecoserveis.onmicrosoft.com::ee00818a-4a5f-45fa-9d6c-da0162c8565a" providerId="AD" clId="Web-{332EAA38-754D-1AF9-BEB7-0204B9B7A511}" dt="2024-06-19T09:27:55.790" v="21"/>
          <ac:picMkLst>
            <pc:docMk/>
            <pc:sldMk cId="3084598681" sldId="261"/>
            <ac:picMk id="3" creationId="{D1D8EB0B-FE61-C8FE-2EFF-2E4DE85D2942}"/>
          </ac:picMkLst>
        </pc:picChg>
      </pc:sldChg>
    </pc:docChg>
  </pc:docChgLst>
  <pc:docChgLst>
    <pc:chgData name="claw" userId="S::claw_metropolis.org#ext#@ecoserveis.onmicrosoft.com::ee00818a-4a5f-45fa-9d6c-da0162c8565a" providerId="AD" clId="Web-{88FB8924-B9C7-15D1-1483-D9084DF1B60A}"/>
    <pc:docChg chg="modSld">
      <pc:chgData name="claw" userId="S::claw_metropolis.org#ext#@ecoserveis.onmicrosoft.com::ee00818a-4a5f-45fa-9d6c-da0162c8565a" providerId="AD" clId="Web-{88FB8924-B9C7-15D1-1483-D9084DF1B60A}" dt="2024-06-28T08:51:03.401" v="14"/>
      <pc:docMkLst>
        <pc:docMk/>
      </pc:docMkLst>
      <pc:sldChg chg="modSp">
        <pc:chgData name="claw" userId="S::claw_metropolis.org#ext#@ecoserveis.onmicrosoft.com::ee00818a-4a5f-45fa-9d6c-da0162c8565a" providerId="AD" clId="Web-{88FB8924-B9C7-15D1-1483-D9084DF1B60A}" dt="2024-06-28T08:50:45.369" v="1"/>
        <pc:sldMkLst>
          <pc:docMk/>
          <pc:sldMk cId="0" sldId="256"/>
        </pc:sldMkLst>
        <pc:spChg chg="mod">
          <ac:chgData name="claw" userId="S::claw_metropolis.org#ext#@ecoserveis.onmicrosoft.com::ee00818a-4a5f-45fa-9d6c-da0162c8565a" providerId="AD" clId="Web-{88FB8924-B9C7-15D1-1483-D9084DF1B60A}" dt="2024-06-28T08:50:41.635" v="0"/>
          <ac:spMkLst>
            <pc:docMk/>
            <pc:sldMk cId="0" sldId="256"/>
            <ac:spMk id="2" creationId="{EF8511A0-7A5F-610C-3532-BB592AF102B8}"/>
          </ac:spMkLst>
        </pc:spChg>
        <pc:spChg chg="mod">
          <ac:chgData name="claw" userId="S::claw_metropolis.org#ext#@ecoserveis.onmicrosoft.com::ee00818a-4a5f-45fa-9d6c-da0162c8565a" providerId="AD" clId="Web-{88FB8924-B9C7-15D1-1483-D9084DF1B60A}" dt="2024-06-28T08:50:45.369" v="1"/>
          <ac:spMkLst>
            <pc:docMk/>
            <pc:sldMk cId="0" sldId="256"/>
            <ac:spMk id="3" creationId="{68C19027-92AA-B944-E253-B90FF952C6E0}"/>
          </ac:spMkLst>
        </pc:spChg>
      </pc:sldChg>
      <pc:sldChg chg="modSp">
        <pc:chgData name="claw" userId="S::claw_metropolis.org#ext#@ecoserveis.onmicrosoft.com::ee00818a-4a5f-45fa-9d6c-da0162c8565a" providerId="AD" clId="Web-{88FB8924-B9C7-15D1-1483-D9084DF1B60A}" dt="2024-06-28T08:50:49.885" v="3"/>
        <pc:sldMkLst>
          <pc:docMk/>
          <pc:sldMk cId="0" sldId="257"/>
        </pc:sldMkLst>
        <pc:spChg chg="mod">
          <ac:chgData name="claw" userId="S::claw_metropolis.org#ext#@ecoserveis.onmicrosoft.com::ee00818a-4a5f-45fa-9d6c-da0162c8565a" providerId="AD" clId="Web-{88FB8924-B9C7-15D1-1483-D9084DF1B60A}" dt="2024-06-28T08:50:49.853" v="2"/>
          <ac:spMkLst>
            <pc:docMk/>
            <pc:sldMk cId="0" sldId="257"/>
            <ac:spMk id="5" creationId="{69611F30-3575-079B-1A0C-04F3AC2B751E}"/>
          </ac:spMkLst>
        </pc:spChg>
        <pc:spChg chg="mod">
          <ac:chgData name="claw" userId="S::claw_metropolis.org#ext#@ecoserveis.onmicrosoft.com::ee00818a-4a5f-45fa-9d6c-da0162c8565a" providerId="AD" clId="Web-{88FB8924-B9C7-15D1-1483-D9084DF1B60A}" dt="2024-06-28T08:50:49.885" v="3"/>
          <ac:spMkLst>
            <pc:docMk/>
            <pc:sldMk cId="0" sldId="257"/>
            <ac:spMk id="7" creationId="{F5E9496C-2FD6-7BD9-3FDB-98AAA2CA69EB}"/>
          </ac:spMkLst>
        </pc:spChg>
      </pc:sldChg>
      <pc:sldChg chg="modSp">
        <pc:chgData name="claw" userId="S::claw_metropolis.org#ext#@ecoserveis.onmicrosoft.com::ee00818a-4a5f-45fa-9d6c-da0162c8565a" providerId="AD" clId="Web-{88FB8924-B9C7-15D1-1483-D9084DF1B60A}" dt="2024-06-28T08:50:54.260" v="8"/>
        <pc:sldMkLst>
          <pc:docMk/>
          <pc:sldMk cId="0" sldId="258"/>
        </pc:sldMkLst>
        <pc:spChg chg="mod">
          <ac:chgData name="claw" userId="S::claw_metropolis.org#ext#@ecoserveis.onmicrosoft.com::ee00818a-4a5f-45fa-9d6c-da0162c8565a" providerId="AD" clId="Web-{88FB8924-B9C7-15D1-1483-D9084DF1B60A}" dt="2024-06-28T08:50:54.213" v="4"/>
          <ac:spMkLst>
            <pc:docMk/>
            <pc:sldMk cId="0" sldId="258"/>
            <ac:spMk id="5" creationId="{F32DBC4C-FA42-5C81-B788-8CBA614F2891}"/>
          </ac:spMkLst>
        </pc:spChg>
        <pc:spChg chg="mod">
          <ac:chgData name="claw" userId="S::claw_metropolis.org#ext#@ecoserveis.onmicrosoft.com::ee00818a-4a5f-45fa-9d6c-da0162c8565a" providerId="AD" clId="Web-{88FB8924-B9C7-15D1-1483-D9084DF1B60A}" dt="2024-06-28T08:50:54.213" v="5"/>
          <ac:spMkLst>
            <pc:docMk/>
            <pc:sldMk cId="0" sldId="258"/>
            <ac:spMk id="7" creationId="{4D2FEDE3-2A16-37BD-D266-6CD32F0E13D5}"/>
          </ac:spMkLst>
        </pc:spChg>
        <pc:spChg chg="mod">
          <ac:chgData name="claw" userId="S::claw_metropolis.org#ext#@ecoserveis.onmicrosoft.com::ee00818a-4a5f-45fa-9d6c-da0162c8565a" providerId="AD" clId="Web-{88FB8924-B9C7-15D1-1483-D9084DF1B60A}" dt="2024-06-28T08:50:54.213" v="6"/>
          <ac:spMkLst>
            <pc:docMk/>
            <pc:sldMk cId="0" sldId="258"/>
            <ac:spMk id="8" creationId="{5971CD14-E90E-0FAE-01CF-1BF06E263D44}"/>
          </ac:spMkLst>
        </pc:spChg>
        <pc:spChg chg="mod">
          <ac:chgData name="claw" userId="S::claw_metropolis.org#ext#@ecoserveis.onmicrosoft.com::ee00818a-4a5f-45fa-9d6c-da0162c8565a" providerId="AD" clId="Web-{88FB8924-B9C7-15D1-1483-D9084DF1B60A}" dt="2024-06-28T08:50:54.229" v="7"/>
          <ac:spMkLst>
            <pc:docMk/>
            <pc:sldMk cId="0" sldId="258"/>
            <ac:spMk id="9" creationId="{15A77CBE-AC7C-9F2F-49BF-FF5BDBC48361}"/>
          </ac:spMkLst>
        </pc:spChg>
        <pc:spChg chg="mod">
          <ac:chgData name="claw" userId="S::claw_metropolis.org#ext#@ecoserveis.onmicrosoft.com::ee00818a-4a5f-45fa-9d6c-da0162c8565a" providerId="AD" clId="Web-{88FB8924-B9C7-15D1-1483-D9084DF1B60A}" dt="2024-06-28T08:50:54.260" v="8"/>
          <ac:spMkLst>
            <pc:docMk/>
            <pc:sldMk cId="0" sldId="258"/>
            <ac:spMk id="10" creationId="{A14DD1E7-E6A4-95C7-AB97-3547064E47D4}"/>
          </ac:spMkLst>
        </pc:spChg>
      </pc:sldChg>
      <pc:sldChg chg="modSp">
        <pc:chgData name="claw" userId="S::claw_metropolis.org#ext#@ecoserveis.onmicrosoft.com::ee00818a-4a5f-45fa-9d6c-da0162c8565a" providerId="AD" clId="Web-{88FB8924-B9C7-15D1-1483-D9084DF1B60A}" dt="2024-06-28T08:50:59.510" v="12"/>
        <pc:sldMkLst>
          <pc:docMk/>
          <pc:sldMk cId="0" sldId="259"/>
        </pc:sldMkLst>
        <pc:spChg chg="mod">
          <ac:chgData name="claw" userId="S::claw_metropolis.org#ext#@ecoserveis.onmicrosoft.com::ee00818a-4a5f-45fa-9d6c-da0162c8565a" providerId="AD" clId="Web-{88FB8924-B9C7-15D1-1483-D9084DF1B60A}" dt="2024-06-28T08:50:59.479" v="11"/>
          <ac:spMkLst>
            <pc:docMk/>
            <pc:sldMk cId="0" sldId="259"/>
            <ac:spMk id="5" creationId="{27F8EB64-2B91-2620-2789-248291707403}"/>
          </ac:spMkLst>
        </pc:spChg>
        <pc:spChg chg="mod">
          <ac:chgData name="claw" userId="S::claw_metropolis.org#ext#@ecoserveis.onmicrosoft.com::ee00818a-4a5f-45fa-9d6c-da0162c8565a" providerId="AD" clId="Web-{88FB8924-B9C7-15D1-1483-D9084DF1B60A}" dt="2024-06-28T08:50:59.510" v="12"/>
          <ac:spMkLst>
            <pc:docMk/>
            <pc:sldMk cId="0" sldId="259"/>
            <ac:spMk id="7" creationId="{D1CC088E-3C27-D876-E12F-AED785284A68}"/>
          </ac:spMkLst>
        </pc:spChg>
      </pc:sldChg>
      <pc:sldChg chg="modSp">
        <pc:chgData name="claw" userId="S::claw_metropolis.org#ext#@ecoserveis.onmicrosoft.com::ee00818a-4a5f-45fa-9d6c-da0162c8565a" providerId="AD" clId="Web-{88FB8924-B9C7-15D1-1483-D9084DF1B60A}" dt="2024-06-28T08:51:03.401" v="14"/>
        <pc:sldMkLst>
          <pc:docMk/>
          <pc:sldMk cId="3084598681" sldId="261"/>
        </pc:sldMkLst>
        <pc:spChg chg="mod">
          <ac:chgData name="claw" userId="S::claw_metropolis.org#ext#@ecoserveis.onmicrosoft.com::ee00818a-4a5f-45fa-9d6c-da0162c8565a" providerId="AD" clId="Web-{88FB8924-B9C7-15D1-1483-D9084DF1B60A}" dt="2024-06-28T08:51:03.401" v="13"/>
          <ac:spMkLst>
            <pc:docMk/>
            <pc:sldMk cId="3084598681" sldId="261"/>
            <ac:spMk id="5" creationId="{27F8EB64-2B91-2620-2789-248291707403}"/>
          </ac:spMkLst>
        </pc:spChg>
        <pc:spChg chg="mod">
          <ac:chgData name="claw" userId="S::claw_metropolis.org#ext#@ecoserveis.onmicrosoft.com::ee00818a-4a5f-45fa-9d6c-da0162c8565a" providerId="AD" clId="Web-{88FB8924-B9C7-15D1-1483-D9084DF1B60A}" dt="2024-06-28T08:51:03.401" v="14"/>
          <ac:spMkLst>
            <pc:docMk/>
            <pc:sldMk cId="3084598681" sldId="261"/>
            <ac:spMk id="7" creationId="{D1CC088E-3C27-D876-E12F-AED785284A68}"/>
          </ac:spMkLst>
        </pc:spChg>
      </pc:sldChg>
    </pc:docChg>
  </pc:docChgLst>
  <pc:docChgLst>
    <pc:chgData name="claw" userId="S::claw_metropolis.org#ext#@ecoserveis.onmicrosoft.com::ee00818a-4a5f-45fa-9d6c-da0162c8565a" providerId="AD" clId="Web-{D5E7BB64-DC0B-8564-6FC4-932E1802AF51}"/>
    <pc:docChg chg="addSld modSld sldOrd">
      <pc:chgData name="claw" userId="S::claw_metropolis.org#ext#@ecoserveis.onmicrosoft.com::ee00818a-4a5f-45fa-9d6c-da0162c8565a" providerId="AD" clId="Web-{D5E7BB64-DC0B-8564-6FC4-932E1802AF51}" dt="2024-05-13T12:26:08.817" v="362" actId="20577"/>
      <pc:docMkLst>
        <pc:docMk/>
      </pc:docMkLst>
      <pc:sldChg chg="addSp delSp modSp">
        <pc:chgData name="claw" userId="S::claw_metropolis.org#ext#@ecoserveis.onmicrosoft.com::ee00818a-4a5f-45fa-9d6c-da0162c8565a" providerId="AD" clId="Web-{D5E7BB64-DC0B-8564-6FC4-932E1802AF51}" dt="2024-05-13T12:03:06.980" v="60" actId="1076"/>
        <pc:sldMkLst>
          <pc:docMk/>
          <pc:sldMk cId="0" sldId="256"/>
        </pc:sldMkLst>
        <pc:spChg chg="add mod">
          <ac:chgData name="claw" userId="S::claw_metropolis.org#ext#@ecoserveis.onmicrosoft.com::ee00818a-4a5f-45fa-9d6c-da0162c8565a" providerId="AD" clId="Web-{D5E7BB64-DC0B-8564-6FC4-932E1802AF51}" dt="2024-05-13T12:03:04.152" v="59" actId="1076"/>
          <ac:spMkLst>
            <pc:docMk/>
            <pc:sldMk cId="0" sldId="256"/>
            <ac:spMk id="2" creationId="{EF8511A0-7A5F-610C-3532-BB592AF102B8}"/>
          </ac:spMkLst>
        </pc:spChg>
        <pc:spChg chg="add mod">
          <ac:chgData name="claw" userId="S::claw_metropolis.org#ext#@ecoserveis.onmicrosoft.com::ee00818a-4a5f-45fa-9d6c-da0162c8565a" providerId="AD" clId="Web-{D5E7BB64-DC0B-8564-6FC4-932E1802AF51}" dt="2024-05-13T12:03:06.980" v="60" actId="1076"/>
          <ac:spMkLst>
            <pc:docMk/>
            <pc:sldMk cId="0" sldId="256"/>
            <ac:spMk id="3" creationId="{68C19027-92AA-B944-E253-B90FF952C6E0}"/>
          </ac:spMkLst>
        </pc:spChg>
        <pc:picChg chg="add del mod">
          <ac:chgData name="claw" userId="S::claw_metropolis.org#ext#@ecoserveis.onmicrosoft.com::ee00818a-4a5f-45fa-9d6c-da0162c8565a" providerId="AD" clId="Web-{D5E7BB64-DC0B-8564-6FC4-932E1802AF51}" dt="2024-05-13T12:00:21.111" v="4"/>
          <ac:picMkLst>
            <pc:docMk/>
            <pc:sldMk cId="0" sldId="256"/>
            <ac:picMk id="4" creationId="{A144353E-141A-DF00-F0E2-32088033FDBD}"/>
          </ac:picMkLst>
        </pc:picChg>
        <pc:picChg chg="add mod">
          <ac:chgData name="claw" userId="S::claw_metropolis.org#ext#@ecoserveis.onmicrosoft.com::ee00818a-4a5f-45fa-9d6c-da0162c8565a" providerId="AD" clId="Web-{D5E7BB64-DC0B-8564-6FC4-932E1802AF51}" dt="2024-05-13T12:00:40.128" v="8" actId="14100"/>
          <ac:picMkLst>
            <pc:docMk/>
            <pc:sldMk cId="0" sldId="256"/>
            <ac:picMk id="5" creationId="{8D05D7E7-397D-C593-B260-0CAD5F1FC61F}"/>
          </ac:picMkLst>
        </pc:picChg>
      </pc:sldChg>
      <pc:sldChg chg="addSp modSp">
        <pc:chgData name="claw" userId="S::claw_metropolis.org#ext#@ecoserveis.onmicrosoft.com::ee00818a-4a5f-45fa-9d6c-da0162c8565a" providerId="AD" clId="Web-{D5E7BB64-DC0B-8564-6FC4-932E1802AF51}" dt="2024-05-13T12:04:36.470" v="98" actId="1076"/>
        <pc:sldMkLst>
          <pc:docMk/>
          <pc:sldMk cId="0" sldId="257"/>
        </pc:sldMkLst>
        <pc:spChg chg="add mod">
          <ac:chgData name="claw" userId="S::claw_metropolis.org#ext#@ecoserveis.onmicrosoft.com::ee00818a-4a5f-45fa-9d6c-da0162c8565a" providerId="AD" clId="Web-{D5E7BB64-DC0B-8564-6FC4-932E1802AF51}" dt="2024-05-13T12:03:34.623" v="82" actId="14100"/>
          <ac:spMkLst>
            <pc:docMk/>
            <pc:sldMk cId="0" sldId="257"/>
            <ac:spMk id="5" creationId="{69611F30-3575-079B-1A0C-04F3AC2B751E}"/>
          </ac:spMkLst>
        </pc:spChg>
        <pc:spChg chg="add mod">
          <ac:chgData name="claw" userId="S::claw_metropolis.org#ext#@ecoserveis.onmicrosoft.com::ee00818a-4a5f-45fa-9d6c-da0162c8565a" providerId="AD" clId="Web-{D5E7BB64-DC0B-8564-6FC4-932E1802AF51}" dt="2024-05-13T12:04:36.470" v="98" actId="1076"/>
          <ac:spMkLst>
            <pc:docMk/>
            <pc:sldMk cId="0" sldId="257"/>
            <ac:spMk id="7" creationId="{F5E9496C-2FD6-7BD9-3FDB-98AAA2CA69EB}"/>
          </ac:spMkLst>
        </pc:spChg>
        <pc:picChg chg="add">
          <ac:chgData name="claw" userId="S::claw_metropolis.org#ext#@ecoserveis.onmicrosoft.com::ee00818a-4a5f-45fa-9d6c-da0162c8565a" providerId="AD" clId="Web-{D5E7BB64-DC0B-8564-6FC4-932E1802AF51}" dt="2024-05-13T12:01:16.552" v="15"/>
          <ac:picMkLst>
            <pc:docMk/>
            <pc:sldMk cId="0" sldId="257"/>
            <ac:picMk id="3" creationId="{BF58C56B-6949-7E7D-609A-E5FD20A95B20}"/>
          </ac:picMkLst>
        </pc:picChg>
      </pc:sldChg>
      <pc:sldChg chg="addSp modSp">
        <pc:chgData name="claw" userId="S::claw_metropolis.org#ext#@ecoserveis.onmicrosoft.com::ee00818a-4a5f-45fa-9d6c-da0162c8565a" providerId="AD" clId="Web-{D5E7BB64-DC0B-8564-6FC4-932E1802AF51}" dt="2024-05-13T12:08:54.190" v="289" actId="20577"/>
        <pc:sldMkLst>
          <pc:docMk/>
          <pc:sldMk cId="0" sldId="258"/>
        </pc:sldMkLst>
        <pc:spChg chg="add mod">
          <ac:chgData name="claw" userId="S::claw_metropolis.org#ext#@ecoserveis.onmicrosoft.com::ee00818a-4a5f-45fa-9d6c-da0162c8565a" providerId="AD" clId="Web-{D5E7BB64-DC0B-8564-6FC4-932E1802AF51}" dt="2024-05-13T12:05:14.957" v="111" actId="20577"/>
          <ac:spMkLst>
            <pc:docMk/>
            <pc:sldMk cId="0" sldId="258"/>
            <ac:spMk id="5" creationId="{F32DBC4C-FA42-5C81-B788-8CBA614F2891}"/>
          </ac:spMkLst>
        </pc:spChg>
        <pc:spChg chg="add mod">
          <ac:chgData name="claw" userId="S::claw_metropolis.org#ext#@ecoserveis.onmicrosoft.com::ee00818a-4a5f-45fa-9d6c-da0162c8565a" providerId="AD" clId="Web-{D5E7BB64-DC0B-8564-6FC4-932E1802AF51}" dt="2024-05-13T12:06:07.695" v="150" actId="1076"/>
          <ac:spMkLst>
            <pc:docMk/>
            <pc:sldMk cId="0" sldId="258"/>
            <ac:spMk id="7" creationId="{4D2FEDE3-2A16-37BD-D266-6CD32F0E13D5}"/>
          </ac:spMkLst>
        </pc:spChg>
        <pc:spChg chg="add mod">
          <ac:chgData name="claw" userId="S::claw_metropolis.org#ext#@ecoserveis.onmicrosoft.com::ee00818a-4a5f-45fa-9d6c-da0162c8565a" providerId="AD" clId="Web-{D5E7BB64-DC0B-8564-6FC4-932E1802AF51}" dt="2024-05-13T12:07:48.092" v="178" actId="20577"/>
          <ac:spMkLst>
            <pc:docMk/>
            <pc:sldMk cId="0" sldId="258"/>
            <ac:spMk id="8" creationId="{5971CD14-E90E-0FAE-01CF-1BF06E263D44}"/>
          </ac:spMkLst>
        </pc:spChg>
        <pc:spChg chg="add mod">
          <ac:chgData name="claw" userId="S::claw_metropolis.org#ext#@ecoserveis.onmicrosoft.com::ee00818a-4a5f-45fa-9d6c-da0162c8565a" providerId="AD" clId="Web-{D5E7BB64-DC0B-8564-6FC4-932E1802AF51}" dt="2024-05-13T12:08:26.922" v="224" actId="1076"/>
          <ac:spMkLst>
            <pc:docMk/>
            <pc:sldMk cId="0" sldId="258"/>
            <ac:spMk id="9" creationId="{15A77CBE-AC7C-9F2F-49BF-FF5BDBC48361}"/>
          </ac:spMkLst>
        </pc:spChg>
        <pc:spChg chg="add mod">
          <ac:chgData name="claw" userId="S::claw_metropolis.org#ext#@ecoserveis.onmicrosoft.com::ee00818a-4a5f-45fa-9d6c-da0162c8565a" providerId="AD" clId="Web-{D5E7BB64-DC0B-8564-6FC4-932E1802AF51}" dt="2024-05-13T12:08:54.190" v="289" actId="20577"/>
          <ac:spMkLst>
            <pc:docMk/>
            <pc:sldMk cId="0" sldId="258"/>
            <ac:spMk id="10" creationId="{A14DD1E7-E6A4-95C7-AB97-3547064E47D4}"/>
          </ac:spMkLst>
        </pc:spChg>
        <pc:picChg chg="add">
          <ac:chgData name="claw" userId="S::claw_metropolis.org#ext#@ecoserveis.onmicrosoft.com::ee00818a-4a5f-45fa-9d6c-da0162c8565a" providerId="AD" clId="Web-{D5E7BB64-DC0B-8564-6FC4-932E1802AF51}" dt="2024-05-13T12:01:19.083" v="16"/>
          <ac:picMkLst>
            <pc:docMk/>
            <pc:sldMk cId="0" sldId="258"/>
            <ac:picMk id="3" creationId="{6379C1C3-4A7A-5537-835A-A7F7B5CD798B}"/>
          </ac:picMkLst>
        </pc:picChg>
      </pc:sldChg>
      <pc:sldChg chg="addSp modSp">
        <pc:chgData name="claw" userId="S::claw_metropolis.org#ext#@ecoserveis.onmicrosoft.com::ee00818a-4a5f-45fa-9d6c-da0162c8565a" providerId="AD" clId="Web-{D5E7BB64-DC0B-8564-6FC4-932E1802AF51}" dt="2024-05-13T12:11:13.386" v="329" actId="14100"/>
        <pc:sldMkLst>
          <pc:docMk/>
          <pc:sldMk cId="0" sldId="259"/>
        </pc:sldMkLst>
        <pc:spChg chg="add mod">
          <ac:chgData name="claw" userId="S::claw_metropolis.org#ext#@ecoserveis.onmicrosoft.com::ee00818a-4a5f-45fa-9d6c-da0162c8565a" providerId="AD" clId="Web-{D5E7BB64-DC0B-8564-6FC4-932E1802AF51}" dt="2024-05-13T12:09:40.583" v="303" actId="20577"/>
          <ac:spMkLst>
            <pc:docMk/>
            <pc:sldMk cId="0" sldId="259"/>
            <ac:spMk id="5" creationId="{27F8EB64-2B91-2620-2789-248291707403}"/>
          </ac:spMkLst>
        </pc:spChg>
        <pc:spChg chg="add mod">
          <ac:chgData name="claw" userId="S::claw_metropolis.org#ext#@ecoserveis.onmicrosoft.com::ee00818a-4a5f-45fa-9d6c-da0162c8565a" providerId="AD" clId="Web-{D5E7BB64-DC0B-8564-6FC4-932E1802AF51}" dt="2024-05-13T12:11:13.386" v="329" actId="14100"/>
          <ac:spMkLst>
            <pc:docMk/>
            <pc:sldMk cId="0" sldId="259"/>
            <ac:spMk id="7" creationId="{D1CC088E-3C27-D876-E12F-AED785284A68}"/>
          </ac:spMkLst>
        </pc:spChg>
        <pc:picChg chg="add">
          <ac:chgData name="claw" userId="S::claw_metropolis.org#ext#@ecoserveis.onmicrosoft.com::ee00818a-4a5f-45fa-9d6c-da0162c8565a" providerId="AD" clId="Web-{D5E7BB64-DC0B-8564-6FC4-932E1802AF51}" dt="2024-05-13T12:01:20.474" v="17"/>
          <ac:picMkLst>
            <pc:docMk/>
            <pc:sldMk cId="0" sldId="259"/>
            <ac:picMk id="3" creationId="{D1D8EB0B-FE61-C8FE-2EFF-2E4DE85D2942}"/>
          </ac:picMkLst>
        </pc:picChg>
      </pc:sldChg>
      <pc:sldChg chg="addSp modSp ord">
        <pc:chgData name="claw" userId="S::claw_metropolis.org#ext#@ecoserveis.onmicrosoft.com::ee00818a-4a5f-45fa-9d6c-da0162c8565a" providerId="AD" clId="Web-{D5E7BB64-DC0B-8564-6FC4-932E1802AF51}" dt="2024-05-13T12:18:08.099" v="347" actId="1076"/>
        <pc:sldMkLst>
          <pc:docMk/>
          <pc:sldMk cId="0" sldId="260"/>
        </pc:sldMkLst>
        <pc:spChg chg="add mod">
          <ac:chgData name="claw" userId="S::claw_metropolis.org#ext#@ecoserveis.onmicrosoft.com::ee00818a-4a5f-45fa-9d6c-da0162c8565a" providerId="AD" clId="Web-{D5E7BB64-DC0B-8564-6FC4-932E1802AF51}" dt="2024-05-13T12:18:08.099" v="347" actId="1076"/>
          <ac:spMkLst>
            <pc:docMk/>
            <pc:sldMk cId="0" sldId="260"/>
            <ac:spMk id="5" creationId="{54E1BFFF-B18D-A9B0-B874-1BC0EE1C982B}"/>
          </ac:spMkLst>
        </pc:spChg>
        <pc:picChg chg="add">
          <ac:chgData name="claw" userId="S::claw_metropolis.org#ext#@ecoserveis.onmicrosoft.com::ee00818a-4a5f-45fa-9d6c-da0162c8565a" providerId="AD" clId="Web-{D5E7BB64-DC0B-8564-6FC4-932E1802AF51}" dt="2024-05-13T12:01:21.833" v="18"/>
          <ac:picMkLst>
            <pc:docMk/>
            <pc:sldMk cId="0" sldId="260"/>
            <ac:picMk id="3" creationId="{EE96D677-74DA-BDD9-5928-BC2D820D29D0}"/>
          </ac:picMkLst>
        </pc:picChg>
      </pc:sldChg>
      <pc:sldChg chg="modSp add replId">
        <pc:chgData name="claw" userId="S::claw_metropolis.org#ext#@ecoserveis.onmicrosoft.com::ee00818a-4a5f-45fa-9d6c-da0162c8565a" providerId="AD" clId="Web-{D5E7BB64-DC0B-8564-6FC4-932E1802AF51}" dt="2024-05-13T12:26:08.817" v="362" actId="20577"/>
        <pc:sldMkLst>
          <pc:docMk/>
          <pc:sldMk cId="3084598681" sldId="261"/>
        </pc:sldMkLst>
        <pc:spChg chg="mod">
          <ac:chgData name="claw" userId="S::claw_metropolis.org#ext#@ecoserveis.onmicrosoft.com::ee00818a-4a5f-45fa-9d6c-da0162c8565a" providerId="AD" clId="Web-{D5E7BB64-DC0B-8564-6FC4-932E1802AF51}" dt="2024-05-13T12:25:52.457" v="354" actId="20577"/>
          <ac:spMkLst>
            <pc:docMk/>
            <pc:sldMk cId="3084598681" sldId="261"/>
            <ac:spMk id="5" creationId="{27F8EB64-2B91-2620-2789-248291707403}"/>
          </ac:spMkLst>
        </pc:spChg>
        <pc:spChg chg="mod">
          <ac:chgData name="claw" userId="S::claw_metropolis.org#ext#@ecoserveis.onmicrosoft.com::ee00818a-4a5f-45fa-9d6c-da0162c8565a" providerId="AD" clId="Web-{D5E7BB64-DC0B-8564-6FC4-932E1802AF51}" dt="2024-05-13T12:26:08.817" v="362" actId="20577"/>
          <ac:spMkLst>
            <pc:docMk/>
            <pc:sldMk cId="3084598681" sldId="261"/>
            <ac:spMk id="7" creationId="{D1CC088E-3C27-D876-E12F-AED785284A68}"/>
          </ac:spMkLst>
        </pc:spChg>
      </pc:sldChg>
    </pc:docChg>
  </pc:docChgLst>
  <pc:docChgLst>
    <pc:chgData name="claw" userId="S::claw_metropolis.org#ext#@ecoserveis.onmicrosoft.com::ee00818a-4a5f-45fa-9d6c-da0162c8565a" providerId="AD" clId="Web-{06A6AD6F-FEDF-1990-22AE-4B512F49CB99}"/>
    <pc:docChg chg="modSld">
      <pc:chgData name="claw" userId="S::claw_metropolis.org#ext#@ecoserveis.onmicrosoft.com::ee00818a-4a5f-45fa-9d6c-da0162c8565a" providerId="AD" clId="Web-{06A6AD6F-FEDF-1990-22AE-4B512F49CB99}" dt="2024-06-28T08:36:34.934" v="29"/>
      <pc:docMkLst>
        <pc:docMk/>
      </pc:docMkLst>
      <pc:sldChg chg="modSp">
        <pc:chgData name="claw" userId="S::claw_metropolis.org#ext#@ecoserveis.onmicrosoft.com::ee00818a-4a5f-45fa-9d6c-da0162c8565a" providerId="AD" clId="Web-{06A6AD6F-FEDF-1990-22AE-4B512F49CB99}" dt="2024-06-28T08:36:34.934" v="29"/>
        <pc:sldMkLst>
          <pc:docMk/>
          <pc:sldMk cId="0" sldId="256"/>
        </pc:sldMkLst>
        <pc:spChg chg="mod">
          <ac:chgData name="claw" userId="S::claw_metropolis.org#ext#@ecoserveis.onmicrosoft.com::ee00818a-4a5f-45fa-9d6c-da0162c8565a" providerId="AD" clId="Web-{06A6AD6F-FEDF-1990-22AE-4B512F49CB99}" dt="2024-06-28T08:36:34.903" v="28"/>
          <ac:spMkLst>
            <pc:docMk/>
            <pc:sldMk cId="0" sldId="256"/>
            <ac:spMk id="2" creationId="{EF8511A0-7A5F-610C-3532-BB592AF102B8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6:34.934" v="29"/>
          <ac:spMkLst>
            <pc:docMk/>
            <pc:sldMk cId="0" sldId="256"/>
            <ac:spMk id="3" creationId="{68C19027-92AA-B944-E253-B90FF952C6E0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5:05.680" v="4"/>
          <ac:spMkLst>
            <pc:docMk/>
            <pc:sldMk cId="0" sldId="256"/>
            <ac:spMk id="10" creationId="{94C7E5F7-6CFD-A6BD-8F3F-02095274B3D6}"/>
          </ac:spMkLst>
        </pc:spChg>
      </pc:sldChg>
      <pc:sldChg chg="modSp">
        <pc:chgData name="claw" userId="S::claw_metropolis.org#ext#@ecoserveis.onmicrosoft.com::ee00818a-4a5f-45fa-9d6c-da0162c8565a" providerId="AD" clId="Web-{06A6AD6F-FEDF-1990-22AE-4B512F49CB99}" dt="2024-06-28T08:36:07.917" v="23"/>
        <pc:sldMkLst>
          <pc:docMk/>
          <pc:sldMk cId="0" sldId="257"/>
        </pc:sldMkLst>
        <pc:spChg chg="mod">
          <ac:chgData name="claw" userId="S::claw_metropolis.org#ext#@ecoserveis.onmicrosoft.com::ee00818a-4a5f-45fa-9d6c-da0162c8565a" providerId="AD" clId="Web-{06A6AD6F-FEDF-1990-22AE-4B512F49CB99}" dt="2024-06-28T08:36:07.855" v="22"/>
          <ac:spMkLst>
            <pc:docMk/>
            <pc:sldMk cId="0" sldId="257"/>
            <ac:spMk id="5" creationId="{69611F30-3575-079B-1A0C-04F3AC2B751E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6:07.917" v="23"/>
          <ac:spMkLst>
            <pc:docMk/>
            <pc:sldMk cId="0" sldId="257"/>
            <ac:spMk id="7" creationId="{F5E9496C-2FD6-7BD9-3FDB-98AAA2CA69EB}"/>
          </ac:spMkLst>
        </pc:spChg>
      </pc:sldChg>
      <pc:sldChg chg="modSp">
        <pc:chgData name="claw" userId="S::claw_metropolis.org#ext#@ecoserveis.onmicrosoft.com::ee00818a-4a5f-45fa-9d6c-da0162c8565a" providerId="AD" clId="Web-{06A6AD6F-FEDF-1990-22AE-4B512F49CB99}" dt="2024-06-28T08:36:04.651" v="21" actId="1076"/>
        <pc:sldMkLst>
          <pc:docMk/>
          <pc:sldMk cId="0" sldId="258"/>
        </pc:sldMkLst>
        <pc:spChg chg="mod">
          <ac:chgData name="claw" userId="S::claw_metropolis.org#ext#@ecoserveis.onmicrosoft.com::ee00818a-4a5f-45fa-9d6c-da0162c8565a" providerId="AD" clId="Web-{06A6AD6F-FEDF-1990-22AE-4B512F49CB99}" dt="2024-06-28T08:36:04.651" v="21" actId="1076"/>
          <ac:spMkLst>
            <pc:docMk/>
            <pc:sldMk cId="0" sldId="258"/>
            <ac:spMk id="5" creationId="{F32DBC4C-FA42-5C81-B788-8CBA614F2891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5:13.462" v="6"/>
          <ac:spMkLst>
            <pc:docMk/>
            <pc:sldMk cId="0" sldId="258"/>
            <ac:spMk id="7" creationId="{4D2FEDE3-2A16-37BD-D266-6CD32F0E13D5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5:13.462" v="7"/>
          <ac:spMkLst>
            <pc:docMk/>
            <pc:sldMk cId="0" sldId="258"/>
            <ac:spMk id="8" creationId="{5971CD14-E90E-0FAE-01CF-1BF06E263D44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5:13.462" v="8"/>
          <ac:spMkLst>
            <pc:docMk/>
            <pc:sldMk cId="0" sldId="258"/>
            <ac:spMk id="9" creationId="{15A77CBE-AC7C-9F2F-49BF-FF5BDBC48361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5:13.540" v="9"/>
          <ac:spMkLst>
            <pc:docMk/>
            <pc:sldMk cId="0" sldId="258"/>
            <ac:spMk id="10" creationId="{A14DD1E7-E6A4-95C7-AB97-3547064E47D4}"/>
          </ac:spMkLst>
        </pc:spChg>
      </pc:sldChg>
      <pc:sldChg chg="modSp">
        <pc:chgData name="claw" userId="S::claw_metropolis.org#ext#@ecoserveis.onmicrosoft.com::ee00818a-4a5f-45fa-9d6c-da0162c8565a" providerId="AD" clId="Web-{06A6AD6F-FEDF-1990-22AE-4B512F49CB99}" dt="2024-06-28T08:35:53.979" v="19"/>
        <pc:sldMkLst>
          <pc:docMk/>
          <pc:sldMk cId="0" sldId="259"/>
        </pc:sldMkLst>
        <pc:spChg chg="mod">
          <ac:chgData name="claw" userId="S::claw_metropolis.org#ext#@ecoserveis.onmicrosoft.com::ee00818a-4a5f-45fa-9d6c-da0162c8565a" providerId="AD" clId="Web-{06A6AD6F-FEDF-1990-22AE-4B512F49CB99}" dt="2024-06-28T08:35:53.917" v="18"/>
          <ac:spMkLst>
            <pc:docMk/>
            <pc:sldMk cId="0" sldId="259"/>
            <ac:spMk id="5" creationId="{27F8EB64-2B91-2620-2789-248291707403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5:53.979" v="19"/>
          <ac:spMkLst>
            <pc:docMk/>
            <pc:sldMk cId="0" sldId="259"/>
            <ac:spMk id="7" creationId="{D1CC088E-3C27-D876-E12F-AED785284A68}"/>
          </ac:spMkLst>
        </pc:spChg>
      </pc:sldChg>
      <pc:sldChg chg="modSp">
        <pc:chgData name="claw" userId="S::claw_metropolis.org#ext#@ecoserveis.onmicrosoft.com::ee00818a-4a5f-45fa-9d6c-da0162c8565a" providerId="AD" clId="Web-{06A6AD6F-FEDF-1990-22AE-4B512F49CB99}" dt="2024-06-28T08:35:34.822" v="13" actId="1076"/>
        <pc:sldMkLst>
          <pc:docMk/>
          <pc:sldMk cId="0" sldId="260"/>
        </pc:sldMkLst>
        <pc:spChg chg="mod">
          <ac:chgData name="claw" userId="S::claw_metropolis.org#ext#@ecoserveis.onmicrosoft.com::ee00818a-4a5f-45fa-9d6c-da0162c8565a" providerId="AD" clId="Web-{06A6AD6F-FEDF-1990-22AE-4B512F49CB99}" dt="2024-06-28T08:35:34.822" v="13" actId="1076"/>
          <ac:spMkLst>
            <pc:docMk/>
            <pc:sldMk cId="0" sldId="260"/>
            <ac:spMk id="5" creationId="{54E1BFFF-B18D-A9B0-B874-1BC0EE1C982B}"/>
          </ac:spMkLst>
        </pc:spChg>
      </pc:sldChg>
      <pc:sldChg chg="modSp">
        <pc:chgData name="claw" userId="S::claw_metropolis.org#ext#@ecoserveis.onmicrosoft.com::ee00818a-4a5f-45fa-9d6c-da0162c8565a" providerId="AD" clId="Web-{06A6AD6F-FEDF-1990-22AE-4B512F49CB99}" dt="2024-06-28T08:35:49.276" v="17"/>
        <pc:sldMkLst>
          <pc:docMk/>
          <pc:sldMk cId="3084598681" sldId="261"/>
        </pc:sldMkLst>
        <pc:spChg chg="mod">
          <ac:chgData name="claw" userId="S::claw_metropolis.org#ext#@ecoserveis.onmicrosoft.com::ee00818a-4a5f-45fa-9d6c-da0162c8565a" providerId="AD" clId="Web-{06A6AD6F-FEDF-1990-22AE-4B512F49CB99}" dt="2024-06-28T08:35:49.245" v="16"/>
          <ac:spMkLst>
            <pc:docMk/>
            <pc:sldMk cId="3084598681" sldId="261"/>
            <ac:spMk id="5" creationId="{27F8EB64-2B91-2620-2789-248291707403}"/>
          </ac:spMkLst>
        </pc:spChg>
        <pc:spChg chg="mod">
          <ac:chgData name="claw" userId="S::claw_metropolis.org#ext#@ecoserveis.onmicrosoft.com::ee00818a-4a5f-45fa-9d6c-da0162c8565a" providerId="AD" clId="Web-{06A6AD6F-FEDF-1990-22AE-4B512F49CB99}" dt="2024-06-28T08:35:49.276" v="17"/>
          <ac:spMkLst>
            <pc:docMk/>
            <pc:sldMk cId="3084598681" sldId="261"/>
            <ac:spMk id="7" creationId="{D1CC088E-3C27-D876-E12F-AED785284A68}"/>
          </ac:spMkLst>
        </pc:spChg>
      </pc:sldChg>
    </pc:docChg>
  </pc:docChgLst>
  <pc:docChgLst>
    <pc:chgData name="claw" userId="S::claw_metropolis.org#ext#@ecoserveis.onmicrosoft.com::ee00818a-4a5f-45fa-9d6c-da0162c8565a" providerId="AD" clId="Web-{72E5FFAB-A9B2-8659-A9FC-EDE598030A3D}"/>
    <pc:docChg chg="modSld">
      <pc:chgData name="claw" userId="S::claw_metropolis.org#ext#@ecoserveis.onmicrosoft.com::ee00818a-4a5f-45fa-9d6c-da0162c8565a" providerId="AD" clId="Web-{72E5FFAB-A9B2-8659-A9FC-EDE598030A3D}" dt="2024-06-27T08:55:33.789" v="1" actId="688"/>
      <pc:docMkLst>
        <pc:docMk/>
      </pc:docMkLst>
      <pc:sldChg chg="modSp">
        <pc:chgData name="claw" userId="S::claw_metropolis.org#ext#@ecoserveis.onmicrosoft.com::ee00818a-4a5f-45fa-9d6c-da0162c8565a" providerId="AD" clId="Web-{72E5FFAB-A9B2-8659-A9FC-EDE598030A3D}" dt="2024-06-27T08:55:33.789" v="1" actId="688"/>
        <pc:sldMkLst>
          <pc:docMk/>
          <pc:sldMk cId="0" sldId="260"/>
        </pc:sldMkLst>
        <pc:spChg chg="mod">
          <ac:chgData name="claw" userId="S::claw_metropolis.org#ext#@ecoserveis.onmicrosoft.com::ee00818a-4a5f-45fa-9d6c-da0162c8565a" providerId="AD" clId="Web-{72E5FFAB-A9B2-8659-A9FC-EDE598030A3D}" dt="2024-06-27T08:55:33.789" v="1" actId="688"/>
          <ac:spMkLst>
            <pc:docMk/>
            <pc:sldMk cId="0" sldId="260"/>
            <ac:spMk id="5" creationId="{54E1BFFF-B18D-A9B0-B874-1BC0EE1C982B}"/>
          </ac:spMkLst>
        </pc:spChg>
      </pc:sldChg>
    </pc:docChg>
  </pc:docChgLst>
  <pc:docChgLst>
    <pc:chgData name="Paco Jofra Carrasco" userId="5b5ca0f3-535b-43d4-8d62-3e9012a8d479" providerId="ADAL" clId="{A8ADD0BB-8083-42DB-8246-F5C0A447393E}"/>
    <pc:docChg chg="modSld">
      <pc:chgData name="Paco Jofra Carrasco" userId="5b5ca0f3-535b-43d4-8d62-3e9012a8d479" providerId="ADAL" clId="{A8ADD0BB-8083-42DB-8246-F5C0A447393E}" dt="2024-06-28T12:25:22.129" v="0" actId="14100"/>
      <pc:docMkLst>
        <pc:docMk/>
      </pc:docMkLst>
      <pc:sldChg chg="modSp mod">
        <pc:chgData name="Paco Jofra Carrasco" userId="5b5ca0f3-535b-43d4-8d62-3e9012a8d479" providerId="ADAL" clId="{A8ADD0BB-8083-42DB-8246-F5C0A447393E}" dt="2024-06-28T12:25:22.129" v="0" actId="14100"/>
        <pc:sldMkLst>
          <pc:docMk/>
          <pc:sldMk cId="0" sldId="256"/>
        </pc:sldMkLst>
        <pc:picChg chg="mod">
          <ac:chgData name="Paco Jofra Carrasco" userId="5b5ca0f3-535b-43d4-8d62-3e9012a8d479" providerId="ADAL" clId="{A8ADD0BB-8083-42DB-8246-F5C0A447393E}" dt="2024-06-28T12:25:22.129" v="0" actId="14100"/>
          <ac:picMkLst>
            <pc:docMk/>
            <pc:sldMk cId="0" sldId="256"/>
            <ac:picMk id="6" creationId="{DFD9E89F-A52E-71ED-115A-55C5DC2F5AD5}"/>
          </ac:picMkLst>
        </pc:picChg>
      </pc:sldChg>
    </pc:docChg>
  </pc:docChgLst>
  <pc:docChgLst>
    <pc:chgData name="claw" userId="S::claw_metropolis.org#ext#@ecoserveis.onmicrosoft.com::ee00818a-4a5f-45fa-9d6c-da0162c8565a" providerId="AD" clId="Web-{B9312096-9B6D-A3BA-3717-F5E265175899}"/>
    <pc:docChg chg="addSld modSld sldOrd">
      <pc:chgData name="claw" userId="S::claw_metropolis.org#ext#@ecoserveis.onmicrosoft.com::ee00818a-4a5f-45fa-9d6c-da0162c8565a" providerId="AD" clId="Web-{B9312096-9B6D-A3BA-3717-F5E265175899}" dt="2024-07-01T12:51:52.391" v="69"/>
      <pc:docMkLst>
        <pc:docMk/>
      </pc:docMkLst>
      <pc:sldChg chg="delSp">
        <pc:chgData name="claw" userId="S::claw_metropolis.org#ext#@ecoserveis.onmicrosoft.com::ee00818a-4a5f-45fa-9d6c-da0162c8565a" providerId="AD" clId="Web-{B9312096-9B6D-A3BA-3717-F5E265175899}" dt="2024-07-01T12:38:17.912" v="1"/>
        <pc:sldMkLst>
          <pc:docMk/>
          <pc:sldMk cId="0" sldId="256"/>
        </pc:sldMkLst>
        <pc:spChg chg="del">
          <ac:chgData name="claw" userId="S::claw_metropolis.org#ext#@ecoserveis.onmicrosoft.com::ee00818a-4a5f-45fa-9d6c-da0162c8565a" providerId="AD" clId="Web-{B9312096-9B6D-A3BA-3717-F5E265175899}" dt="2024-07-01T12:38:17.912" v="0"/>
          <ac:spMkLst>
            <pc:docMk/>
            <pc:sldMk cId="0" sldId="256"/>
            <ac:spMk id="10" creationId="{94C7E5F7-6CFD-A6BD-8F3F-02095274B3D6}"/>
          </ac:spMkLst>
        </pc:spChg>
        <pc:picChg chg="del">
          <ac:chgData name="claw" userId="S::claw_metropolis.org#ext#@ecoserveis.onmicrosoft.com::ee00818a-4a5f-45fa-9d6c-da0162c8565a" providerId="AD" clId="Web-{B9312096-9B6D-A3BA-3717-F5E265175899}" dt="2024-07-01T12:38:17.912" v="1"/>
          <ac:picMkLst>
            <pc:docMk/>
            <pc:sldMk cId="0" sldId="256"/>
            <ac:picMk id="9" creationId="{28E40443-8910-971E-1082-EFCDA78A5CF9}"/>
          </ac:picMkLst>
        </pc:picChg>
      </pc:sldChg>
      <pc:sldChg chg="addSp delSp modSp new mod ord setBg">
        <pc:chgData name="claw" userId="S::claw_metropolis.org#ext#@ecoserveis.onmicrosoft.com::ee00818a-4a5f-45fa-9d6c-da0162c8565a" providerId="AD" clId="Web-{B9312096-9B6D-A3BA-3717-F5E265175899}" dt="2024-07-01T12:51:52.391" v="69"/>
        <pc:sldMkLst>
          <pc:docMk/>
          <pc:sldMk cId="2139310698" sldId="262"/>
        </pc:sldMkLst>
        <pc:spChg chg="del">
          <ac:chgData name="claw" userId="S::claw_metropolis.org#ext#@ecoserveis.onmicrosoft.com::ee00818a-4a5f-45fa-9d6c-da0162c8565a" providerId="AD" clId="Web-{B9312096-9B6D-A3BA-3717-F5E265175899}" dt="2024-07-01T12:38:28.460" v="4"/>
          <ac:spMkLst>
            <pc:docMk/>
            <pc:sldMk cId="2139310698" sldId="262"/>
            <ac:spMk id="2" creationId="{8A2C92F7-1F15-5525-F53A-A127D02165A6}"/>
          </ac:spMkLst>
        </pc:spChg>
        <pc:spChg chg="add mod">
          <ac:chgData name="claw" userId="S::claw_metropolis.org#ext#@ecoserveis.onmicrosoft.com::ee00818a-4a5f-45fa-9d6c-da0162c8565a" providerId="AD" clId="Web-{B9312096-9B6D-A3BA-3717-F5E265175899}" dt="2024-07-01T12:51:52.391" v="69"/>
          <ac:spMkLst>
            <pc:docMk/>
            <pc:sldMk cId="2139310698" sldId="262"/>
            <ac:spMk id="9" creationId="{79FE8B2B-8F36-6865-B212-9E8A4336FB56}"/>
          </ac:spMkLst>
        </pc:spChg>
        <pc:picChg chg="add del">
          <ac:chgData name="claw" userId="S::claw_metropolis.org#ext#@ecoserveis.onmicrosoft.com::ee00818a-4a5f-45fa-9d6c-da0162c8565a" providerId="AD" clId="Web-{B9312096-9B6D-A3BA-3717-F5E265175899}" dt="2024-07-01T12:45:21.957" v="54"/>
          <ac:picMkLst>
            <pc:docMk/>
            <pc:sldMk cId="2139310698" sldId="262"/>
            <ac:picMk id="4" creationId="{5F3724B5-4B81-4844-2E46-C77C75640EF3}"/>
          </ac:picMkLst>
        </pc:picChg>
        <pc:picChg chg="add del mod">
          <ac:chgData name="claw" userId="S::claw_metropolis.org#ext#@ecoserveis.onmicrosoft.com::ee00818a-4a5f-45fa-9d6c-da0162c8565a" providerId="AD" clId="Web-{B9312096-9B6D-A3BA-3717-F5E265175899}" dt="2024-07-01T12:39:43.181" v="9"/>
          <ac:picMkLst>
            <pc:docMk/>
            <pc:sldMk cId="2139310698" sldId="262"/>
            <ac:picMk id="5" creationId="{09863961-D57B-E79B-697B-07229D800165}"/>
          </ac:picMkLst>
        </pc:picChg>
        <pc:picChg chg="add del mod">
          <ac:chgData name="claw" userId="S::claw_metropolis.org#ext#@ecoserveis.onmicrosoft.com::ee00818a-4a5f-45fa-9d6c-da0162c8565a" providerId="AD" clId="Web-{B9312096-9B6D-A3BA-3717-F5E265175899}" dt="2024-07-01T12:39:46.493" v="11"/>
          <ac:picMkLst>
            <pc:docMk/>
            <pc:sldMk cId="2139310698" sldId="262"/>
            <ac:picMk id="6" creationId="{FEE4F39B-9D91-FE0A-F829-F0D6A18EF14C}"/>
          </ac:picMkLst>
        </pc:picChg>
        <pc:picChg chg="add del mod">
          <ac:chgData name="claw" userId="S::claw_metropolis.org#ext#@ecoserveis.onmicrosoft.com::ee00818a-4a5f-45fa-9d6c-da0162c8565a" providerId="AD" clId="Web-{B9312096-9B6D-A3BA-3717-F5E265175899}" dt="2024-07-01T12:43:05.890" v="35"/>
          <ac:picMkLst>
            <pc:docMk/>
            <pc:sldMk cId="2139310698" sldId="262"/>
            <ac:picMk id="7" creationId="{FB88EC26-20D8-1B15-0C35-19FFAFFEBD6B}"/>
          </ac:picMkLst>
        </pc:picChg>
        <pc:picChg chg="add del mod">
          <ac:chgData name="claw" userId="S::claw_metropolis.org#ext#@ecoserveis.onmicrosoft.com::ee00818a-4a5f-45fa-9d6c-da0162c8565a" providerId="AD" clId="Web-{B9312096-9B6D-A3BA-3717-F5E265175899}" dt="2024-07-01T12:40:39.745" v="17"/>
          <ac:picMkLst>
            <pc:docMk/>
            <pc:sldMk cId="2139310698" sldId="262"/>
            <ac:picMk id="8" creationId="{0C99ADA2-08D3-8219-8583-BCD0D0928318}"/>
          </ac:picMkLst>
        </pc:picChg>
        <pc:picChg chg="add del mod">
          <ac:chgData name="claw" userId="S::claw_metropolis.org#ext#@ecoserveis.onmicrosoft.com::ee00818a-4a5f-45fa-9d6c-da0162c8565a" providerId="AD" clId="Web-{B9312096-9B6D-A3BA-3717-F5E265175899}" dt="2024-07-01T12:41:18.012" v="26"/>
          <ac:picMkLst>
            <pc:docMk/>
            <pc:sldMk cId="2139310698" sldId="262"/>
            <ac:picMk id="10" creationId="{98C9A64E-301F-8AA3-1FC2-3E676C2890D9}"/>
          </ac:picMkLst>
        </pc:picChg>
        <pc:picChg chg="add mod">
          <ac:chgData name="claw" userId="S::claw_metropolis.org#ext#@ecoserveis.onmicrosoft.com::ee00818a-4a5f-45fa-9d6c-da0162c8565a" providerId="AD" clId="Web-{B9312096-9B6D-A3BA-3717-F5E265175899}" dt="2024-07-01T12:46:24.037" v="67" actId="1076"/>
          <ac:picMkLst>
            <pc:docMk/>
            <pc:sldMk cId="2139310698" sldId="262"/>
            <ac:picMk id="11" creationId="{1BDF571F-46F0-BCDD-2B63-D2CB594B2667}"/>
          </ac:picMkLst>
        </pc:picChg>
        <pc:picChg chg="add mod">
          <ac:chgData name="claw" userId="S::claw_metropolis.org#ext#@ecoserveis.onmicrosoft.com::ee00818a-4a5f-45fa-9d6c-da0162c8565a" providerId="AD" clId="Web-{B9312096-9B6D-A3BA-3717-F5E265175899}" dt="2024-07-01T12:46:03.677" v="61" actId="14100"/>
          <ac:picMkLst>
            <pc:docMk/>
            <pc:sldMk cId="2139310698" sldId="262"/>
            <ac:picMk id="12" creationId="{1467FDA2-5EA6-DA3D-0F91-1A4EFB8522C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2dba104b52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2dba104b52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dba104b52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dba104b522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ba104b52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ba104b522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dba104b52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dba104b522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dba104b52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dba104b522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21372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2;p9">
            <a:extLst>
              <a:ext uri="{FF2B5EF4-FFF2-40B4-BE49-F238E27FC236}">
                <a16:creationId xmlns:a16="http://schemas.microsoft.com/office/drawing/2014/main" id="{EF8511A0-7A5F-610C-3532-BB592AF102B8}"/>
              </a:ext>
            </a:extLst>
          </p:cNvPr>
          <p:cNvSpPr txBox="1"/>
          <p:nvPr/>
        </p:nvSpPr>
        <p:spPr>
          <a:xfrm>
            <a:off x="809034" y="1668678"/>
            <a:ext cx="724115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l-PL" sz="3200" b="1" dirty="0">
                <a:latin typeface="Calibri"/>
                <a:ea typeface="Open Sans"/>
                <a:cs typeface="Calibri"/>
                <a:sym typeface="Open Sans"/>
              </a:rPr>
              <a:t>Przyszłość energii jest w Twoich rękach!</a:t>
            </a:r>
            <a:endParaRPr sz="1050" dirty="0">
              <a:latin typeface="Calibri"/>
              <a:ea typeface="Open Sans"/>
              <a:cs typeface="Calibri"/>
            </a:endParaRPr>
          </a:p>
        </p:txBody>
      </p:sp>
      <p:sp>
        <p:nvSpPr>
          <p:cNvPr id="3" name="Google Shape;123;p9">
            <a:extLst>
              <a:ext uri="{FF2B5EF4-FFF2-40B4-BE49-F238E27FC236}">
                <a16:creationId xmlns:a16="http://schemas.microsoft.com/office/drawing/2014/main" id="{68C19027-92AA-B944-E253-B90FF952C6E0}"/>
              </a:ext>
            </a:extLst>
          </p:cNvPr>
          <p:cNvSpPr txBox="1"/>
          <p:nvPr/>
        </p:nvSpPr>
        <p:spPr>
          <a:xfrm>
            <a:off x="812724" y="2280829"/>
            <a:ext cx="7507101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6C3F"/>
              </a:buClr>
              <a:buSzPts val="2000"/>
            </a:pPr>
            <a:r>
              <a:rPr lang="pl-PL" sz="1800" b="1" dirty="0">
                <a:latin typeface="Calibri"/>
                <a:cs typeface="Calibri"/>
              </a:rPr>
              <a:t>Podstawy i korzyści społeczności energetycznych </a:t>
            </a:r>
            <a:endParaRPr lang="en-GB" sz="1800" b="1" i="0" u="none" strike="noStrike" dirty="0">
              <a:latin typeface="Calibri"/>
              <a:cs typeface="Calibri"/>
            </a:endParaRPr>
          </a:p>
        </p:txBody>
      </p:sp>
      <p:pic>
        <p:nvPicPr>
          <p:cNvPr id="6" name="Picture 5" descr="A purple and black text&#10;&#10;Description automatically generated">
            <a:extLst>
              <a:ext uri="{FF2B5EF4-FFF2-40B4-BE49-F238E27FC236}">
                <a16:creationId xmlns:a16="http://schemas.microsoft.com/office/drawing/2014/main" id="{DFD9E89F-A52E-71ED-115A-55C5DC2F5A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2141" y="322119"/>
            <a:ext cx="2736696" cy="8617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22;p9">
            <a:extLst>
              <a:ext uri="{FF2B5EF4-FFF2-40B4-BE49-F238E27FC236}">
                <a16:creationId xmlns:a16="http://schemas.microsoft.com/office/drawing/2014/main" id="{69611F30-3575-079B-1A0C-04F3AC2B751E}"/>
              </a:ext>
            </a:extLst>
          </p:cNvPr>
          <p:cNvSpPr txBox="1"/>
          <p:nvPr/>
        </p:nvSpPr>
        <p:spPr>
          <a:xfrm>
            <a:off x="717331" y="907849"/>
            <a:ext cx="596321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l-PL" sz="2800" b="1" dirty="0">
                <a:latin typeface="Calibri"/>
                <a:ea typeface="Open Sans"/>
                <a:cs typeface="Calibri"/>
                <a:sym typeface="Open Sans"/>
              </a:rPr>
              <a:t>Co to są społeczności energetyczne?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7" name="Google Shape;123;p9">
            <a:extLst>
              <a:ext uri="{FF2B5EF4-FFF2-40B4-BE49-F238E27FC236}">
                <a16:creationId xmlns:a16="http://schemas.microsoft.com/office/drawing/2014/main" id="{F5E9496C-2FD6-7BD9-3FDB-98AAA2CA69EB}"/>
              </a:ext>
            </a:extLst>
          </p:cNvPr>
          <p:cNvSpPr txBox="1"/>
          <p:nvPr/>
        </p:nvSpPr>
        <p:spPr>
          <a:xfrm>
            <a:off x="820447" y="1781171"/>
            <a:ext cx="4162146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buClr>
                <a:srgbClr val="006C3F"/>
              </a:buClr>
              <a:buSzPts val="2000"/>
              <a:buChar char="•"/>
            </a:pPr>
            <a:r>
              <a:rPr lang="pl-PL" sz="1800" b="1" dirty="0">
                <a:latin typeface="Calibri"/>
                <a:cs typeface="Calibri"/>
              </a:rPr>
              <a:t>Społeczność energetyczna to grupa obywateli, którzy wspólnie posiadają odnawialne źródło energii, takie jak turbina wiatrowa lub instalacja paneli słonecznych.</a:t>
            </a:r>
          </a:p>
          <a:p>
            <a:pPr marL="285750" indent="-285750">
              <a:buClr>
                <a:srgbClr val="006C3F"/>
              </a:buClr>
              <a:buSzPts val="2000"/>
              <a:buChar char="•"/>
            </a:pPr>
            <a:endParaRPr lang="en-GB" sz="1800" b="1" dirty="0">
              <a:latin typeface="Calibri"/>
              <a:cs typeface="Calibri"/>
            </a:endParaRPr>
          </a:p>
          <a:p>
            <a:pPr marL="285750" indent="-285750">
              <a:buSzPts val="2000"/>
              <a:buChar char="•"/>
            </a:pPr>
            <a:r>
              <a:rPr lang="pl-PL" sz="1800" b="1" dirty="0">
                <a:latin typeface="Calibri"/>
                <a:cs typeface="Calibri"/>
              </a:rPr>
              <a:t>Wytworzona energia może być wykorzystywana, przechowywana </a:t>
            </a:r>
            <a:br>
              <a:rPr lang="pl-PL" sz="1800" b="1" dirty="0">
                <a:latin typeface="Calibri"/>
                <a:cs typeface="Calibri"/>
              </a:rPr>
            </a:br>
            <a:r>
              <a:rPr lang="pl-PL" sz="1800" b="1" dirty="0">
                <a:latin typeface="Calibri"/>
                <a:cs typeface="Calibri"/>
              </a:rPr>
              <a:t>i udostępniana społeczności.</a:t>
            </a:r>
            <a:endParaRPr lang="en-GB" sz="1600" dirty="0">
              <a:latin typeface="Calibri"/>
              <a:cs typeface="Calibri"/>
            </a:endParaRPr>
          </a:p>
        </p:txBody>
      </p:sp>
      <p:pic>
        <p:nvPicPr>
          <p:cNvPr id="4" name="Picture 3" descr="A purple and black text&#10;&#10;Description automatically generated">
            <a:extLst>
              <a:ext uri="{FF2B5EF4-FFF2-40B4-BE49-F238E27FC236}">
                <a16:creationId xmlns:a16="http://schemas.microsoft.com/office/drawing/2014/main" id="{41427F1F-07E5-D738-B96B-754A252DCB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7741" y="322119"/>
            <a:ext cx="1271095" cy="40022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22;p9">
            <a:extLst>
              <a:ext uri="{FF2B5EF4-FFF2-40B4-BE49-F238E27FC236}">
                <a16:creationId xmlns:a16="http://schemas.microsoft.com/office/drawing/2014/main" id="{F32DBC4C-FA42-5C81-B788-8CBA614F2891}"/>
              </a:ext>
            </a:extLst>
          </p:cNvPr>
          <p:cNvSpPr txBox="1"/>
          <p:nvPr/>
        </p:nvSpPr>
        <p:spPr>
          <a:xfrm>
            <a:off x="717331" y="897734"/>
            <a:ext cx="596321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l-PL" sz="2800" b="1" dirty="0">
                <a:latin typeface="Calibri"/>
                <a:ea typeface="Open Sans"/>
                <a:cs typeface="Calibri"/>
              </a:rPr>
              <a:t>Czy wiesz, że?</a:t>
            </a:r>
            <a:endParaRPr lang="en-GB" sz="2800" b="1" dirty="0">
              <a:latin typeface="Calibri"/>
              <a:ea typeface="Open Sans"/>
              <a:cs typeface="Calibri"/>
            </a:endParaRPr>
          </a:p>
        </p:txBody>
      </p:sp>
      <p:sp>
        <p:nvSpPr>
          <p:cNvPr id="7" name="Google Shape;123;p9">
            <a:extLst>
              <a:ext uri="{FF2B5EF4-FFF2-40B4-BE49-F238E27FC236}">
                <a16:creationId xmlns:a16="http://schemas.microsoft.com/office/drawing/2014/main" id="{4D2FEDE3-2A16-37BD-D266-6CD32F0E13D5}"/>
              </a:ext>
            </a:extLst>
          </p:cNvPr>
          <p:cNvSpPr txBox="1"/>
          <p:nvPr/>
        </p:nvSpPr>
        <p:spPr>
          <a:xfrm>
            <a:off x="2146916" y="1757226"/>
            <a:ext cx="2425083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6C3F"/>
              </a:buClr>
              <a:buSzPts val="2000"/>
            </a:pPr>
            <a:r>
              <a:rPr lang="pl-PL" b="1" dirty="0">
                <a:latin typeface="Calibri"/>
                <a:cs typeface="Calibri"/>
              </a:rPr>
              <a:t>Obecnie w Europie istnieje ponad 10 000 społeczności energetycznych</a:t>
            </a:r>
            <a:endParaRPr lang="en-GB" b="1" dirty="0">
              <a:latin typeface="Calibri"/>
              <a:cs typeface="Calibri"/>
            </a:endParaRPr>
          </a:p>
        </p:txBody>
      </p:sp>
      <p:sp>
        <p:nvSpPr>
          <p:cNvPr id="8" name="Google Shape;123;p9">
            <a:extLst>
              <a:ext uri="{FF2B5EF4-FFF2-40B4-BE49-F238E27FC236}">
                <a16:creationId xmlns:a16="http://schemas.microsoft.com/office/drawing/2014/main" id="{5971CD14-E90E-0FAE-01CF-1BF06E263D44}"/>
              </a:ext>
            </a:extLst>
          </p:cNvPr>
          <p:cNvSpPr txBox="1"/>
          <p:nvPr/>
        </p:nvSpPr>
        <p:spPr>
          <a:xfrm>
            <a:off x="6319945" y="1757226"/>
            <a:ext cx="2073254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6C3F"/>
              </a:buClr>
              <a:buSzPts val="2000"/>
            </a:pPr>
            <a:r>
              <a:rPr lang="pl-PL" b="1" dirty="0">
                <a:latin typeface="Calibri"/>
                <a:cs typeface="Calibri"/>
              </a:rPr>
              <a:t>Ponad 2 miliony obywateli Europy jest już członkami społeczności energetycznych </a:t>
            </a:r>
            <a:endParaRPr lang="en-GB" b="1" dirty="0">
              <a:latin typeface="Calibri"/>
              <a:cs typeface="Calibri"/>
            </a:endParaRPr>
          </a:p>
        </p:txBody>
      </p:sp>
      <p:sp>
        <p:nvSpPr>
          <p:cNvPr id="9" name="Google Shape;123;p9">
            <a:extLst>
              <a:ext uri="{FF2B5EF4-FFF2-40B4-BE49-F238E27FC236}">
                <a16:creationId xmlns:a16="http://schemas.microsoft.com/office/drawing/2014/main" id="{15A77CBE-AC7C-9F2F-49BF-FF5BDBC48361}"/>
              </a:ext>
            </a:extLst>
          </p:cNvPr>
          <p:cNvSpPr txBox="1"/>
          <p:nvPr/>
        </p:nvSpPr>
        <p:spPr>
          <a:xfrm>
            <a:off x="2146916" y="3266849"/>
            <a:ext cx="2547004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6C3F"/>
              </a:buClr>
              <a:buSzPts val="2000"/>
            </a:pPr>
            <a:r>
              <a:rPr lang="pl-PL" b="1" dirty="0">
                <a:latin typeface="Calibri"/>
                <a:cs typeface="Calibri"/>
              </a:rPr>
              <a:t>Korzystanie z paneli fotowoltaicznych zmniejsza ślad węglowy gospodarstwa domowego średnio o jedną tonę rocznie. </a:t>
            </a:r>
            <a:endParaRPr lang="en-GB" b="1" dirty="0">
              <a:latin typeface="Calibri"/>
              <a:cs typeface="Calibri"/>
            </a:endParaRPr>
          </a:p>
        </p:txBody>
      </p:sp>
      <p:sp>
        <p:nvSpPr>
          <p:cNvPr id="10" name="Google Shape;123;p9">
            <a:extLst>
              <a:ext uri="{FF2B5EF4-FFF2-40B4-BE49-F238E27FC236}">
                <a16:creationId xmlns:a16="http://schemas.microsoft.com/office/drawing/2014/main" id="{A14DD1E7-E6A4-95C7-AB97-3547064E47D4}"/>
              </a:ext>
            </a:extLst>
          </p:cNvPr>
          <p:cNvSpPr txBox="1"/>
          <p:nvPr/>
        </p:nvSpPr>
        <p:spPr>
          <a:xfrm>
            <a:off x="6319944" y="3266849"/>
            <a:ext cx="2372952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buClr>
                <a:srgbClr val="006C3F"/>
              </a:buClr>
              <a:buSzPts val="2000"/>
            </a:pPr>
            <a:r>
              <a:rPr lang="pl-PL" b="1" dirty="0">
                <a:latin typeface="Calibri"/>
                <a:cs typeface="Calibri"/>
              </a:rPr>
              <a:t>Energia pozwoliła zaoszczędzić 29 miliardów euro na kosztach energii w całej UE zeszłego lata</a:t>
            </a:r>
            <a:endParaRPr lang="en-GB" b="1" dirty="0">
              <a:latin typeface="Calibri"/>
              <a:cs typeface="Calibri"/>
            </a:endParaRPr>
          </a:p>
        </p:txBody>
      </p:sp>
      <p:pic>
        <p:nvPicPr>
          <p:cNvPr id="4" name="Picture 3" descr="A purple and black text&#10;&#10;Description automatically generated">
            <a:extLst>
              <a:ext uri="{FF2B5EF4-FFF2-40B4-BE49-F238E27FC236}">
                <a16:creationId xmlns:a16="http://schemas.microsoft.com/office/drawing/2014/main" id="{0C204AB9-A260-FCFA-4EA6-6022A83A8B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7741" y="322119"/>
            <a:ext cx="1271095" cy="40022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22;p9">
            <a:extLst>
              <a:ext uri="{FF2B5EF4-FFF2-40B4-BE49-F238E27FC236}">
                <a16:creationId xmlns:a16="http://schemas.microsoft.com/office/drawing/2014/main" id="{27F8EB64-2B91-2620-2789-248291707403}"/>
              </a:ext>
            </a:extLst>
          </p:cNvPr>
          <p:cNvSpPr txBox="1"/>
          <p:nvPr/>
        </p:nvSpPr>
        <p:spPr>
          <a:xfrm>
            <a:off x="705139" y="722348"/>
            <a:ext cx="596321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GB" sz="2800" b="1" dirty="0" err="1">
                <a:latin typeface="Calibri"/>
                <a:ea typeface="Open Sans"/>
                <a:cs typeface="Calibri"/>
              </a:rPr>
              <a:t>Dlaczego</a:t>
            </a:r>
            <a:r>
              <a:rPr lang="en-GB" sz="2800" b="1" dirty="0">
                <a:latin typeface="Calibri"/>
                <a:ea typeface="Open Sans"/>
                <a:cs typeface="Calibri"/>
              </a:rPr>
              <a:t> </a:t>
            </a:r>
            <a:r>
              <a:rPr lang="en-GB" sz="2800" b="1" dirty="0" err="1">
                <a:latin typeface="Calibri"/>
                <a:ea typeface="Open Sans"/>
                <a:cs typeface="Calibri"/>
              </a:rPr>
              <a:t>warto</a:t>
            </a:r>
            <a:r>
              <a:rPr lang="en-GB" sz="2800" b="1" dirty="0">
                <a:latin typeface="Calibri"/>
                <a:ea typeface="Open Sans"/>
                <a:cs typeface="Calibri"/>
              </a:rPr>
              <a:t> </a:t>
            </a:r>
            <a:r>
              <a:rPr lang="en-GB" sz="2800" b="1" dirty="0" err="1">
                <a:latin typeface="Calibri"/>
                <a:ea typeface="Open Sans"/>
                <a:cs typeface="Calibri"/>
              </a:rPr>
              <a:t>dołączyć</a:t>
            </a:r>
            <a:r>
              <a:rPr lang="en-GB" sz="2800" b="1" dirty="0">
                <a:latin typeface="Calibri"/>
                <a:ea typeface="Open Sans"/>
                <a:cs typeface="Calibri"/>
              </a:rPr>
              <a:t>? </a:t>
            </a:r>
          </a:p>
        </p:txBody>
      </p:sp>
      <p:sp>
        <p:nvSpPr>
          <p:cNvPr id="7" name="Google Shape;123;p9">
            <a:extLst>
              <a:ext uri="{FF2B5EF4-FFF2-40B4-BE49-F238E27FC236}">
                <a16:creationId xmlns:a16="http://schemas.microsoft.com/office/drawing/2014/main" id="{D1CC088E-3C27-D876-E12F-AED785284A68}"/>
              </a:ext>
            </a:extLst>
          </p:cNvPr>
          <p:cNvSpPr txBox="1"/>
          <p:nvPr/>
        </p:nvSpPr>
        <p:spPr>
          <a:xfrm>
            <a:off x="705139" y="1528093"/>
            <a:ext cx="4647224" cy="2893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buClr>
                <a:srgbClr val="006C3F"/>
              </a:buClr>
              <a:buSzPts val="2000"/>
              <a:buChar char="•"/>
            </a:pPr>
            <a:r>
              <a:rPr lang="pl-PL" b="1" dirty="0">
                <a:latin typeface="Calibri"/>
                <a:cs typeface="Calibri"/>
              </a:rPr>
              <a:t>Dołączając do społeczności, możesz przejąć kontrolę nad kosztami energii i odgrywać aktywną rolę w zrównoważonej transformacji energetycznej.</a:t>
            </a:r>
          </a:p>
          <a:p>
            <a:pPr marL="285750" indent="-285750">
              <a:buClr>
                <a:srgbClr val="006C3F"/>
              </a:buClr>
              <a:buSzPts val="2000"/>
              <a:buChar char="•"/>
            </a:pPr>
            <a:endParaRPr lang="pl-PL" b="1" dirty="0">
              <a:latin typeface="Calibri"/>
              <a:cs typeface="Calibri"/>
            </a:endParaRPr>
          </a:p>
          <a:p>
            <a:pPr marL="285750" indent="-285750">
              <a:buClr>
                <a:srgbClr val="006C3F"/>
              </a:buClr>
              <a:buSzPts val="2000"/>
              <a:buChar char="•"/>
            </a:pPr>
            <a:r>
              <a:rPr lang="pl-PL" b="1" dirty="0">
                <a:latin typeface="Calibri"/>
                <a:cs typeface="Calibri"/>
              </a:rPr>
              <a:t>Społeczności energetyczne oferują elastyczność i nowy sposób organizacji całego systemu energetycznego. Zmniejszając zależność od krajowej sieci energetycznej, jesteś w mniejszym stopniu narażony na skoki kosztów energii. </a:t>
            </a:r>
          </a:p>
          <a:p>
            <a:pPr marL="285750" indent="-285750">
              <a:buClr>
                <a:srgbClr val="006C3F"/>
              </a:buClr>
              <a:buSzPts val="2000"/>
              <a:buChar char="•"/>
            </a:pPr>
            <a:endParaRPr lang="pl-PL" b="1" dirty="0">
              <a:latin typeface="Calibri"/>
              <a:cs typeface="Calibri"/>
            </a:endParaRPr>
          </a:p>
          <a:p>
            <a:pPr marL="285750" indent="-285750">
              <a:buClr>
                <a:srgbClr val="006C3F"/>
              </a:buClr>
              <a:buSzPts val="2000"/>
              <a:buChar char="•"/>
            </a:pPr>
            <a:r>
              <a:rPr lang="pl-PL" b="1" dirty="0">
                <a:latin typeface="Calibri"/>
                <a:cs typeface="Calibri"/>
              </a:rPr>
              <a:t>Możliwość magazynowania własnej energii do późniejszego wykorzystania oznacza również, że ceny w godzinach szczytu należą już do przeszłości. </a:t>
            </a:r>
            <a:endParaRPr lang="en-GB" b="1" dirty="0">
              <a:latin typeface="Calibri"/>
              <a:cs typeface="Calibri"/>
            </a:endParaRPr>
          </a:p>
        </p:txBody>
      </p:sp>
      <p:pic>
        <p:nvPicPr>
          <p:cNvPr id="4" name="Picture 3" descr="A purple and black text&#10;&#10;Description automatically generated">
            <a:extLst>
              <a:ext uri="{FF2B5EF4-FFF2-40B4-BE49-F238E27FC236}">
                <a16:creationId xmlns:a16="http://schemas.microsoft.com/office/drawing/2014/main" id="{343C7ED2-93F8-1BBE-3258-513D3D72A7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7741" y="322119"/>
            <a:ext cx="1271095" cy="40022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22;p9">
            <a:extLst>
              <a:ext uri="{FF2B5EF4-FFF2-40B4-BE49-F238E27FC236}">
                <a16:creationId xmlns:a16="http://schemas.microsoft.com/office/drawing/2014/main" id="{54E1BFFF-B18D-A9B0-B874-1BC0EE1C982B}"/>
              </a:ext>
            </a:extLst>
          </p:cNvPr>
          <p:cNvSpPr txBox="1"/>
          <p:nvPr/>
        </p:nvSpPr>
        <p:spPr>
          <a:xfrm rot="241677">
            <a:off x="3844726" y="2063846"/>
            <a:ext cx="2660276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l-PL" sz="2400" b="1" dirty="0">
                <a:solidFill>
                  <a:srgbClr val="FFFFFF"/>
                </a:solidFill>
                <a:latin typeface="Calibri"/>
                <a:ea typeface="Open Sans"/>
                <a:cs typeface="Calibri"/>
              </a:rPr>
              <a:t>Pytania?</a:t>
            </a:r>
            <a:endParaRPr lang="en-GB" sz="2400" b="1" dirty="0">
              <a:solidFill>
                <a:srgbClr val="FFFFFF"/>
              </a:solidFill>
              <a:latin typeface="Calibri"/>
              <a:ea typeface="Open Sans"/>
              <a:cs typeface="Calibri"/>
            </a:endParaRPr>
          </a:p>
        </p:txBody>
      </p:sp>
      <p:pic>
        <p:nvPicPr>
          <p:cNvPr id="4" name="Picture 3" descr="A purple and black text&#10;&#10;Description automatically generated">
            <a:extLst>
              <a:ext uri="{FF2B5EF4-FFF2-40B4-BE49-F238E27FC236}">
                <a16:creationId xmlns:a16="http://schemas.microsoft.com/office/drawing/2014/main" id="{73B794ED-38A6-CCBC-E480-80ACD3ECB1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7741" y="322119"/>
            <a:ext cx="1271095" cy="40022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black text&#10;&#10;Description automatically generated">
            <a:extLst>
              <a:ext uri="{FF2B5EF4-FFF2-40B4-BE49-F238E27FC236}">
                <a16:creationId xmlns:a16="http://schemas.microsoft.com/office/drawing/2014/main" id="{D1D8EB0B-FE61-C8FE-2EFF-2E4DE85D2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7741" y="322119"/>
            <a:ext cx="1271095" cy="400229"/>
          </a:xfrm>
          <a:prstGeom prst="rect">
            <a:avLst/>
          </a:prstGeom>
        </p:spPr>
      </p:pic>
      <p:sp>
        <p:nvSpPr>
          <p:cNvPr id="5" name="Google Shape;122;p9">
            <a:extLst>
              <a:ext uri="{FF2B5EF4-FFF2-40B4-BE49-F238E27FC236}">
                <a16:creationId xmlns:a16="http://schemas.microsoft.com/office/drawing/2014/main" id="{27F8EB64-2B91-2620-2789-248291707403}"/>
              </a:ext>
            </a:extLst>
          </p:cNvPr>
          <p:cNvSpPr txBox="1"/>
          <p:nvPr/>
        </p:nvSpPr>
        <p:spPr>
          <a:xfrm>
            <a:off x="717331" y="907849"/>
            <a:ext cx="596321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pl-PL" sz="2800" b="1" dirty="0">
                <a:latin typeface="Calibri"/>
                <a:ea typeface="Open Sans"/>
                <a:cs typeface="Calibri"/>
              </a:rPr>
              <a:t>Slajd do edycji</a:t>
            </a:r>
            <a:endParaRPr lang="en-GB" sz="2800" b="1" dirty="0">
              <a:latin typeface="Calibri"/>
              <a:ea typeface="Open Sans"/>
              <a:cs typeface="Calibri"/>
            </a:endParaRPr>
          </a:p>
        </p:txBody>
      </p:sp>
      <p:sp>
        <p:nvSpPr>
          <p:cNvPr id="7" name="Google Shape;123;p9">
            <a:extLst>
              <a:ext uri="{FF2B5EF4-FFF2-40B4-BE49-F238E27FC236}">
                <a16:creationId xmlns:a16="http://schemas.microsoft.com/office/drawing/2014/main" id="{D1CC088E-3C27-D876-E12F-AED785284A68}"/>
              </a:ext>
            </a:extLst>
          </p:cNvPr>
          <p:cNvSpPr txBox="1"/>
          <p:nvPr/>
        </p:nvSpPr>
        <p:spPr>
          <a:xfrm>
            <a:off x="820447" y="1781171"/>
            <a:ext cx="4647224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85750" indent="-285750">
              <a:buClr>
                <a:srgbClr val="006C3F"/>
              </a:buClr>
              <a:buSzPts val="2000"/>
              <a:buChar char="•"/>
            </a:pPr>
            <a:r>
              <a:rPr lang="pl-PL" b="1" dirty="0">
                <a:latin typeface="Calibri"/>
                <a:cs typeface="Calibri"/>
              </a:rPr>
              <a:t>Dodaj własne informacje…</a:t>
            </a:r>
            <a:endParaRPr lang="en-US"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459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950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79FE8B2B-8F36-6865-B212-9E8A4336FB56}"/>
              </a:ext>
            </a:extLst>
          </p:cNvPr>
          <p:cNvSpPr txBox="1"/>
          <p:nvPr/>
        </p:nvSpPr>
        <p:spPr>
          <a:xfrm>
            <a:off x="734143" y="2456431"/>
            <a:ext cx="6285301" cy="6001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pl-PL" sz="1100" dirty="0">
                <a:solidFill>
                  <a:srgbClr val="FFFFFF"/>
                </a:solidFill>
                <a:latin typeface="Calibri"/>
                <a:cs typeface="Calibri"/>
              </a:rPr>
              <a:t>Projekt COMANAGE otrzymał dofinansowanie z programu LIFE Unii Europejskiej. Wyrażone poglądy </a:t>
            </a:r>
            <a:br>
              <a:rPr lang="pl-PL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pl-PL" sz="1100" dirty="0">
                <a:solidFill>
                  <a:srgbClr val="FFFFFF"/>
                </a:solidFill>
                <a:latin typeface="Calibri"/>
                <a:cs typeface="Calibri"/>
              </a:rPr>
              <a:t>i opinie są jednak wyłącznie poglądami autora (autorów) i niekoniecznie odzwierciedlają poglądy Unii Europejskiej lub CINEA. Ani Unia Europejska, ani CINEA nie ponoszą za nie odpowiedzialności.</a:t>
            </a:r>
            <a:endParaRPr lang="en-US" sz="11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BDF571F-46F0-BCDD-2B63-D2CB594B26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797943" y="1489230"/>
            <a:ext cx="3795623" cy="795597"/>
          </a:xfrm>
          <a:prstGeom prst="rect">
            <a:avLst/>
          </a:prstGeom>
        </p:spPr>
      </p:pic>
      <p:pic>
        <p:nvPicPr>
          <p:cNvPr id="12" name="Picture 11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1467FDA2-5EA6-DA3D-0F91-1A4EFB852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2632" y="252797"/>
            <a:ext cx="1358662" cy="47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1069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19600b-875c-4f5c-ab24-4bab67c21d46" xsi:nil="true"/>
    <lcf76f155ced4ddcb4097134ff3c332f xmlns="97f0be64-84db-4493-a7d6-f1a2701f4de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DB5073309A5C543A15036B29CDAB383" ma:contentTypeVersion="15" ma:contentTypeDescription="Crear nuevo documento." ma:contentTypeScope="" ma:versionID="9a936e2cfc0195ade7c7f60771238418">
  <xsd:schema xmlns:xsd="http://www.w3.org/2001/XMLSchema" xmlns:xs="http://www.w3.org/2001/XMLSchema" xmlns:p="http://schemas.microsoft.com/office/2006/metadata/properties" xmlns:ns2="97f0be64-84db-4493-a7d6-f1a2701f4de0" xmlns:ns3="0619600b-875c-4f5c-ab24-4bab67c21d46" targetNamespace="http://schemas.microsoft.com/office/2006/metadata/properties" ma:root="true" ma:fieldsID="6b1c8be21fbf64061700ee40d843aef8" ns2:_="" ns3:_="">
    <xsd:import namespace="97f0be64-84db-4493-a7d6-f1a2701f4de0"/>
    <xsd:import namespace="0619600b-875c-4f5c-ab24-4bab67c21d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0be64-84db-4493-a7d6-f1a2701f4d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940c3b37-9a09-4a73-81c5-e797d93043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9600b-875c-4f5c-ab24-4bab67c21d4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e4eb78-05f1-4079-a2b8-0e5f9010be0b}" ma:internalName="TaxCatchAll" ma:showField="CatchAllData" ma:web="0619600b-875c-4f5c-ab24-4bab67c21d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BDCB9B-48F6-486F-95A0-DBA901D37A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67905B-72B2-43FE-96A2-65B77D1B6C17}">
  <ds:schemaRefs>
    <ds:schemaRef ds:uri="http://schemas.microsoft.com/office/2006/metadata/properties"/>
    <ds:schemaRef ds:uri="http://schemas.microsoft.com/office/infopath/2007/PartnerControls"/>
    <ds:schemaRef ds:uri="0619600b-875c-4f5c-ab24-4bab67c21d46"/>
    <ds:schemaRef ds:uri="97f0be64-84db-4493-a7d6-f1a2701f4de0"/>
  </ds:schemaRefs>
</ds:datastoreItem>
</file>

<file path=customXml/itemProps3.xml><?xml version="1.0" encoding="utf-8"?>
<ds:datastoreItem xmlns:ds="http://schemas.openxmlformats.org/officeDocument/2006/customXml" ds:itemID="{2FA96B1B-5BA7-4209-A658-086A6AEC18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f0be64-84db-4493-a7d6-f1a2701f4de0"/>
    <ds:schemaRef ds:uri="0619600b-875c-4f5c-ab24-4bab67c21d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230</Words>
  <Application>Microsoft Office PowerPoint</Application>
  <PresentationFormat>Pokaz na ekranie (16:9)</PresentationFormat>
  <Paragraphs>21</Paragraphs>
  <Slides>7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0" baseType="lpstr">
      <vt:lpstr>Arial</vt:lpstr>
      <vt:lpstr>Calibri</vt:lpstr>
      <vt:lpstr>Simple Light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Bartłomiej Smenda</cp:lastModifiedBy>
  <cp:revision>233</cp:revision>
  <dcterms:modified xsi:type="dcterms:W3CDTF">2024-07-23T13:24:36Z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0x0101007DB5073309A5C543A15036B29CDAB383</vt:lpwstr>
  </property>
  <property fmtid="{D5CDD505-2E9C-101B-9397-08002B2CF9AE}" pid="3" name="MediaServiceImageTags">
    <vt:lpwstr/>
  </property>
</Properties>
</file>